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82" r:id="rId2"/>
    <p:sldId id="411" r:id="rId3"/>
    <p:sldId id="416" r:id="rId4"/>
    <p:sldId id="260" r:id="rId5"/>
    <p:sldId id="417" r:id="rId6"/>
    <p:sldId id="418" r:id="rId7"/>
    <p:sldId id="419" r:id="rId8"/>
    <p:sldId id="420" r:id="rId9"/>
    <p:sldId id="421" r:id="rId10"/>
    <p:sldId id="422" r:id="rId11"/>
    <p:sldId id="426" r:id="rId12"/>
    <p:sldId id="436" r:id="rId13"/>
    <p:sldId id="437" r:id="rId14"/>
    <p:sldId id="425" r:id="rId15"/>
    <p:sldId id="427" r:id="rId16"/>
    <p:sldId id="435" r:id="rId17"/>
    <p:sldId id="414" r:id="rId18"/>
    <p:sldId id="429" r:id="rId19"/>
    <p:sldId id="428" r:id="rId20"/>
    <p:sldId id="432" r:id="rId21"/>
    <p:sldId id="431" r:id="rId22"/>
    <p:sldId id="433" r:id="rId23"/>
    <p:sldId id="265" r:id="rId24"/>
    <p:sldId id="438" r:id="rId25"/>
    <p:sldId id="412" r:id="rId26"/>
    <p:sldId id="415" r:id="rId27"/>
    <p:sldId id="289" r:id="rId28"/>
  </p:sldIdLst>
  <p:sldSz cx="9144000" cy="6858000" type="screen4x3"/>
  <p:notesSz cx="6799263" cy="9875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89" autoAdjust="0"/>
    <p:restoredTop sz="92024" autoAdjust="0"/>
  </p:normalViewPr>
  <p:slideViewPr>
    <p:cSldViewPr>
      <p:cViewPr varScale="1">
        <p:scale>
          <a:sx n="48" d="100"/>
          <a:sy n="48" d="100"/>
        </p:scale>
        <p:origin x="1471" y="4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347" cy="49379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343" y="0"/>
            <a:ext cx="2946347" cy="493792"/>
          </a:xfrm>
          <a:prstGeom prst="rect">
            <a:avLst/>
          </a:prstGeom>
        </p:spPr>
        <p:txBody>
          <a:bodyPr vert="horz" lIns="91440" tIns="45720" rIns="91440" bIns="45720" rtlCol="0"/>
          <a:lstStyle>
            <a:lvl1pPr algn="r">
              <a:defRPr sz="1200"/>
            </a:lvl1pPr>
          </a:lstStyle>
          <a:p>
            <a:fld id="{01494207-8E5D-4D16-A763-BC180B25E0E7}" type="datetimeFigureOut">
              <a:rPr lang="en-GB" smtClean="0"/>
              <a:pPr/>
              <a:t>28/10/2020</a:t>
            </a:fld>
            <a:endParaRPr lang="en-GB"/>
          </a:p>
        </p:txBody>
      </p:sp>
      <p:sp>
        <p:nvSpPr>
          <p:cNvPr id="4" name="Footer Placeholder 3"/>
          <p:cNvSpPr>
            <a:spLocks noGrp="1"/>
          </p:cNvSpPr>
          <p:nvPr>
            <p:ph type="ftr" sz="quarter" idx="2"/>
          </p:nvPr>
        </p:nvSpPr>
        <p:spPr>
          <a:xfrm>
            <a:off x="1" y="9380332"/>
            <a:ext cx="2946347" cy="4937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343" y="9380332"/>
            <a:ext cx="2946347" cy="493792"/>
          </a:xfrm>
          <a:prstGeom prst="rect">
            <a:avLst/>
          </a:prstGeom>
        </p:spPr>
        <p:txBody>
          <a:bodyPr vert="horz" lIns="91440" tIns="45720" rIns="91440" bIns="45720" rtlCol="0" anchor="b"/>
          <a:lstStyle>
            <a:lvl1pPr algn="r">
              <a:defRPr sz="1200"/>
            </a:lvl1pPr>
          </a:lstStyle>
          <a:p>
            <a:fld id="{21771010-0542-463E-8E01-672A167B9646}"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088" cy="49434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587" y="0"/>
            <a:ext cx="2947088" cy="494345"/>
          </a:xfrm>
          <a:prstGeom prst="rect">
            <a:avLst/>
          </a:prstGeom>
        </p:spPr>
        <p:txBody>
          <a:bodyPr vert="horz" lIns="91440" tIns="45720" rIns="91440" bIns="45720" rtlCol="0"/>
          <a:lstStyle>
            <a:lvl1pPr algn="r">
              <a:defRPr sz="1200"/>
            </a:lvl1pPr>
          </a:lstStyle>
          <a:p>
            <a:fld id="{20214595-CC4F-49D3-8686-E7B4EECCFF6B}" type="datetimeFigureOut">
              <a:rPr lang="en-GB" smtClean="0"/>
              <a:t>28/10/2020</a:t>
            </a:fld>
            <a:endParaRPr lang="en-GB"/>
          </a:p>
        </p:txBody>
      </p:sp>
      <p:sp>
        <p:nvSpPr>
          <p:cNvPr id="4" name="Slide Image Placeholder 3"/>
          <p:cNvSpPr>
            <a:spLocks noGrp="1" noRot="1" noChangeAspect="1"/>
          </p:cNvSpPr>
          <p:nvPr>
            <p:ph type="sldImg" idx="2"/>
          </p:nvPr>
        </p:nvSpPr>
        <p:spPr>
          <a:xfrm>
            <a:off x="1177925" y="1235075"/>
            <a:ext cx="4443413" cy="33321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609" y="4752343"/>
            <a:ext cx="5440046" cy="388842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81493"/>
            <a:ext cx="2947088" cy="49434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587" y="9381493"/>
            <a:ext cx="2947088" cy="494345"/>
          </a:xfrm>
          <a:prstGeom prst="rect">
            <a:avLst/>
          </a:prstGeom>
        </p:spPr>
        <p:txBody>
          <a:bodyPr vert="horz" lIns="91440" tIns="45720" rIns="91440" bIns="45720" rtlCol="0" anchor="b"/>
          <a:lstStyle>
            <a:lvl1pPr algn="r">
              <a:defRPr sz="1200"/>
            </a:lvl1pPr>
          </a:lstStyle>
          <a:p>
            <a:fld id="{264193BD-51DA-4D3C-947A-EA0B70C6850B}" type="slidenum">
              <a:rPr lang="en-GB" smtClean="0"/>
              <a:t>‹#›</a:t>
            </a:fld>
            <a:endParaRPr lang="en-GB"/>
          </a:p>
        </p:txBody>
      </p:sp>
    </p:spTree>
    <p:extLst>
      <p:ext uri="{BB962C8B-B14F-4D97-AF65-F5344CB8AC3E}">
        <p14:creationId xmlns:p14="http://schemas.microsoft.com/office/powerpoint/2010/main" val="372622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E6A4ABD-FF0B-4C15-B758-CF2B23375A7D}" type="datetime1">
              <a:rPr lang="en-GB" smtClean="0"/>
              <a:t>28/10/2020</a:t>
            </a:fld>
            <a:endParaRPr lang="en-GB"/>
          </a:p>
        </p:txBody>
      </p:sp>
      <p:sp>
        <p:nvSpPr>
          <p:cNvPr id="5" name="Footer Placeholder 4"/>
          <p:cNvSpPr>
            <a:spLocks noGrp="1"/>
          </p:cNvSpPr>
          <p:nvPr>
            <p:ph type="ftr" sz="quarter" idx="11"/>
          </p:nvPr>
        </p:nvSpPr>
        <p:spPr/>
        <p:txBody>
          <a:bodyPr/>
          <a:lstStyle/>
          <a:p>
            <a:r>
              <a:rPr lang="en-GB"/>
              <a:t>Success, nothing less</a:t>
            </a:r>
          </a:p>
        </p:txBody>
      </p:sp>
      <p:sp>
        <p:nvSpPr>
          <p:cNvPr id="6" name="Slide Number Placeholder 5"/>
          <p:cNvSpPr>
            <a:spLocks noGrp="1"/>
          </p:cNvSpPr>
          <p:nvPr>
            <p:ph type="sldNum" sz="quarter" idx="12"/>
          </p:nvPr>
        </p:nvSpPr>
        <p:spPr/>
        <p:txBody>
          <a:bodyPr/>
          <a:lstStyle/>
          <a:p>
            <a:fld id="{11A80F31-2166-44BB-AC3E-626CCFCFC19B}"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4BE05D-53E7-4B0C-8FB9-92D2AF3F3D42}" type="datetime1">
              <a:rPr lang="en-GB" smtClean="0"/>
              <a:t>28/10/2020</a:t>
            </a:fld>
            <a:endParaRPr lang="en-GB"/>
          </a:p>
        </p:txBody>
      </p:sp>
      <p:sp>
        <p:nvSpPr>
          <p:cNvPr id="5" name="Footer Placeholder 4"/>
          <p:cNvSpPr>
            <a:spLocks noGrp="1"/>
          </p:cNvSpPr>
          <p:nvPr>
            <p:ph type="ftr" sz="quarter" idx="11"/>
          </p:nvPr>
        </p:nvSpPr>
        <p:spPr/>
        <p:txBody>
          <a:bodyPr/>
          <a:lstStyle/>
          <a:p>
            <a:r>
              <a:rPr lang="en-GB"/>
              <a:t>Success, nothing less</a:t>
            </a:r>
          </a:p>
        </p:txBody>
      </p:sp>
      <p:sp>
        <p:nvSpPr>
          <p:cNvPr id="6" name="Slide Number Placeholder 5"/>
          <p:cNvSpPr>
            <a:spLocks noGrp="1"/>
          </p:cNvSpPr>
          <p:nvPr>
            <p:ph type="sldNum" sz="quarter" idx="12"/>
          </p:nvPr>
        </p:nvSpPr>
        <p:spPr/>
        <p:txBody>
          <a:bodyPr/>
          <a:lstStyle/>
          <a:p>
            <a:fld id="{11A80F31-2166-44BB-AC3E-626CCFCFC19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037FA82-5B3A-4F7F-96D8-0C0CF928429D}" type="datetime1">
              <a:rPr lang="en-GB" smtClean="0"/>
              <a:t>28/10/2020</a:t>
            </a:fld>
            <a:endParaRPr lang="en-GB"/>
          </a:p>
        </p:txBody>
      </p:sp>
      <p:sp>
        <p:nvSpPr>
          <p:cNvPr id="5" name="Footer Placeholder 4"/>
          <p:cNvSpPr>
            <a:spLocks noGrp="1"/>
          </p:cNvSpPr>
          <p:nvPr>
            <p:ph type="ftr" sz="quarter" idx="11"/>
          </p:nvPr>
        </p:nvSpPr>
        <p:spPr/>
        <p:txBody>
          <a:bodyPr/>
          <a:lstStyle/>
          <a:p>
            <a:r>
              <a:rPr lang="en-GB"/>
              <a:t>Success, nothing less</a:t>
            </a:r>
          </a:p>
        </p:txBody>
      </p:sp>
      <p:sp>
        <p:nvSpPr>
          <p:cNvPr id="6" name="Slide Number Placeholder 5"/>
          <p:cNvSpPr>
            <a:spLocks noGrp="1"/>
          </p:cNvSpPr>
          <p:nvPr>
            <p:ph type="sldNum" sz="quarter" idx="12"/>
          </p:nvPr>
        </p:nvSpPr>
        <p:spPr/>
        <p:txBody>
          <a:bodyPr/>
          <a:lstStyle/>
          <a:p>
            <a:fld id="{11A80F31-2166-44BB-AC3E-626CCFCFC19B}"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E2EAD0-931F-4B0D-B225-9439B34754F7}" type="datetime1">
              <a:rPr lang="en-GB" smtClean="0"/>
              <a:t>28/10/2020</a:t>
            </a:fld>
            <a:endParaRPr lang="en-GB"/>
          </a:p>
        </p:txBody>
      </p:sp>
      <p:sp>
        <p:nvSpPr>
          <p:cNvPr id="5" name="Footer Placeholder 4"/>
          <p:cNvSpPr>
            <a:spLocks noGrp="1"/>
          </p:cNvSpPr>
          <p:nvPr>
            <p:ph type="ftr" sz="quarter" idx="11"/>
          </p:nvPr>
        </p:nvSpPr>
        <p:spPr/>
        <p:txBody>
          <a:bodyPr/>
          <a:lstStyle/>
          <a:p>
            <a:r>
              <a:rPr lang="en-GB"/>
              <a:t>Success, nothing less</a:t>
            </a:r>
          </a:p>
        </p:txBody>
      </p:sp>
      <p:sp>
        <p:nvSpPr>
          <p:cNvPr id="6" name="Slide Number Placeholder 5"/>
          <p:cNvSpPr>
            <a:spLocks noGrp="1"/>
          </p:cNvSpPr>
          <p:nvPr>
            <p:ph type="sldNum" sz="quarter" idx="12"/>
          </p:nvPr>
        </p:nvSpPr>
        <p:spPr/>
        <p:txBody>
          <a:bodyPr/>
          <a:lstStyle/>
          <a:p>
            <a:fld id="{11A80F31-2166-44BB-AC3E-626CCFCFC19B}"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C3B6E3-C362-4782-A527-6F542874ABA1}" type="datetime1">
              <a:rPr lang="en-GB" smtClean="0"/>
              <a:t>28/10/2020</a:t>
            </a:fld>
            <a:endParaRPr lang="en-GB"/>
          </a:p>
        </p:txBody>
      </p:sp>
      <p:sp>
        <p:nvSpPr>
          <p:cNvPr id="5" name="Footer Placeholder 4"/>
          <p:cNvSpPr>
            <a:spLocks noGrp="1"/>
          </p:cNvSpPr>
          <p:nvPr>
            <p:ph type="ftr" sz="quarter" idx="11"/>
          </p:nvPr>
        </p:nvSpPr>
        <p:spPr/>
        <p:txBody>
          <a:bodyPr/>
          <a:lstStyle/>
          <a:p>
            <a:r>
              <a:rPr lang="en-GB"/>
              <a:t>Success, nothing less</a:t>
            </a:r>
          </a:p>
        </p:txBody>
      </p:sp>
      <p:sp>
        <p:nvSpPr>
          <p:cNvPr id="6" name="Slide Number Placeholder 5"/>
          <p:cNvSpPr>
            <a:spLocks noGrp="1"/>
          </p:cNvSpPr>
          <p:nvPr>
            <p:ph type="sldNum" sz="quarter" idx="12"/>
          </p:nvPr>
        </p:nvSpPr>
        <p:spPr/>
        <p:txBody>
          <a:bodyPr/>
          <a:lstStyle/>
          <a:p>
            <a:fld id="{11A80F31-2166-44BB-AC3E-626CCFCFC19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5171AC4-36CD-4C3B-9272-1B3EFEAF37C1}" type="datetime1">
              <a:rPr lang="en-GB" smtClean="0"/>
              <a:t>28/10/2020</a:t>
            </a:fld>
            <a:endParaRPr lang="en-GB"/>
          </a:p>
        </p:txBody>
      </p:sp>
      <p:sp>
        <p:nvSpPr>
          <p:cNvPr id="6" name="Footer Placeholder 5"/>
          <p:cNvSpPr>
            <a:spLocks noGrp="1"/>
          </p:cNvSpPr>
          <p:nvPr>
            <p:ph type="ftr" sz="quarter" idx="11"/>
          </p:nvPr>
        </p:nvSpPr>
        <p:spPr/>
        <p:txBody>
          <a:bodyPr/>
          <a:lstStyle/>
          <a:p>
            <a:r>
              <a:rPr lang="en-GB"/>
              <a:t>Success, nothing less</a:t>
            </a:r>
          </a:p>
        </p:txBody>
      </p:sp>
      <p:sp>
        <p:nvSpPr>
          <p:cNvPr id="7" name="Slide Number Placeholder 6"/>
          <p:cNvSpPr>
            <a:spLocks noGrp="1"/>
          </p:cNvSpPr>
          <p:nvPr>
            <p:ph type="sldNum" sz="quarter" idx="12"/>
          </p:nvPr>
        </p:nvSpPr>
        <p:spPr/>
        <p:txBody>
          <a:bodyPr/>
          <a:lstStyle/>
          <a:p>
            <a:fld id="{11A80F31-2166-44BB-AC3E-626CCFCFC19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2D4F70A-AC7A-4904-BE62-38377B32EAB7}" type="datetime1">
              <a:rPr lang="en-GB" smtClean="0"/>
              <a:t>28/10/2020</a:t>
            </a:fld>
            <a:endParaRPr lang="en-GB"/>
          </a:p>
        </p:txBody>
      </p:sp>
      <p:sp>
        <p:nvSpPr>
          <p:cNvPr id="8" name="Footer Placeholder 7"/>
          <p:cNvSpPr>
            <a:spLocks noGrp="1"/>
          </p:cNvSpPr>
          <p:nvPr>
            <p:ph type="ftr" sz="quarter" idx="11"/>
          </p:nvPr>
        </p:nvSpPr>
        <p:spPr/>
        <p:txBody>
          <a:bodyPr/>
          <a:lstStyle/>
          <a:p>
            <a:r>
              <a:rPr lang="en-GB"/>
              <a:t>Success, nothing less</a:t>
            </a:r>
          </a:p>
        </p:txBody>
      </p:sp>
      <p:sp>
        <p:nvSpPr>
          <p:cNvPr id="9" name="Slide Number Placeholder 8"/>
          <p:cNvSpPr>
            <a:spLocks noGrp="1"/>
          </p:cNvSpPr>
          <p:nvPr>
            <p:ph type="sldNum" sz="quarter" idx="12"/>
          </p:nvPr>
        </p:nvSpPr>
        <p:spPr/>
        <p:txBody>
          <a:bodyPr/>
          <a:lstStyle/>
          <a:p>
            <a:fld id="{11A80F31-2166-44BB-AC3E-626CCFCFC19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64DF532-2C0C-40E6-B4FA-D51AFF781F92}" type="datetime1">
              <a:rPr lang="en-GB" smtClean="0"/>
              <a:t>28/10/2020</a:t>
            </a:fld>
            <a:endParaRPr lang="en-GB"/>
          </a:p>
        </p:txBody>
      </p:sp>
      <p:sp>
        <p:nvSpPr>
          <p:cNvPr id="4" name="Footer Placeholder 3"/>
          <p:cNvSpPr>
            <a:spLocks noGrp="1"/>
          </p:cNvSpPr>
          <p:nvPr>
            <p:ph type="ftr" sz="quarter" idx="11"/>
          </p:nvPr>
        </p:nvSpPr>
        <p:spPr/>
        <p:txBody>
          <a:bodyPr/>
          <a:lstStyle/>
          <a:p>
            <a:r>
              <a:rPr lang="en-GB"/>
              <a:t>Success, nothing less</a:t>
            </a:r>
          </a:p>
        </p:txBody>
      </p:sp>
      <p:sp>
        <p:nvSpPr>
          <p:cNvPr id="5" name="Slide Number Placeholder 4"/>
          <p:cNvSpPr>
            <a:spLocks noGrp="1"/>
          </p:cNvSpPr>
          <p:nvPr>
            <p:ph type="sldNum" sz="quarter" idx="12"/>
          </p:nvPr>
        </p:nvSpPr>
        <p:spPr/>
        <p:txBody>
          <a:bodyPr/>
          <a:lstStyle/>
          <a:p>
            <a:fld id="{11A80F31-2166-44BB-AC3E-626CCFCFC19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91987-3F42-46B5-A883-21EA0C69C6FA}" type="datetime1">
              <a:rPr lang="en-GB" smtClean="0"/>
              <a:t>28/10/2020</a:t>
            </a:fld>
            <a:endParaRPr lang="en-GB"/>
          </a:p>
        </p:txBody>
      </p:sp>
      <p:sp>
        <p:nvSpPr>
          <p:cNvPr id="3" name="Footer Placeholder 2"/>
          <p:cNvSpPr>
            <a:spLocks noGrp="1"/>
          </p:cNvSpPr>
          <p:nvPr>
            <p:ph type="ftr" sz="quarter" idx="11"/>
          </p:nvPr>
        </p:nvSpPr>
        <p:spPr/>
        <p:txBody>
          <a:bodyPr/>
          <a:lstStyle/>
          <a:p>
            <a:r>
              <a:rPr lang="en-GB"/>
              <a:t>Success, nothing less</a:t>
            </a:r>
          </a:p>
        </p:txBody>
      </p:sp>
      <p:sp>
        <p:nvSpPr>
          <p:cNvPr id="4" name="Slide Number Placeholder 3"/>
          <p:cNvSpPr>
            <a:spLocks noGrp="1"/>
          </p:cNvSpPr>
          <p:nvPr>
            <p:ph type="sldNum" sz="quarter" idx="12"/>
          </p:nvPr>
        </p:nvSpPr>
        <p:spPr/>
        <p:txBody>
          <a:bodyPr/>
          <a:lstStyle/>
          <a:p>
            <a:fld id="{11A80F31-2166-44BB-AC3E-626CCFCFC19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BE7F82-5FE9-4B99-9303-2BCEB9FE6F83}" type="datetime1">
              <a:rPr lang="en-GB" smtClean="0"/>
              <a:t>28/10/2020</a:t>
            </a:fld>
            <a:endParaRPr lang="en-GB"/>
          </a:p>
        </p:txBody>
      </p:sp>
      <p:sp>
        <p:nvSpPr>
          <p:cNvPr id="6" name="Footer Placeholder 5"/>
          <p:cNvSpPr>
            <a:spLocks noGrp="1"/>
          </p:cNvSpPr>
          <p:nvPr>
            <p:ph type="ftr" sz="quarter" idx="11"/>
          </p:nvPr>
        </p:nvSpPr>
        <p:spPr/>
        <p:txBody>
          <a:bodyPr/>
          <a:lstStyle/>
          <a:p>
            <a:r>
              <a:rPr lang="en-GB"/>
              <a:t>Success, nothing less</a:t>
            </a:r>
          </a:p>
        </p:txBody>
      </p:sp>
      <p:sp>
        <p:nvSpPr>
          <p:cNvPr id="7" name="Slide Number Placeholder 6"/>
          <p:cNvSpPr>
            <a:spLocks noGrp="1"/>
          </p:cNvSpPr>
          <p:nvPr>
            <p:ph type="sldNum" sz="quarter" idx="12"/>
          </p:nvPr>
        </p:nvSpPr>
        <p:spPr/>
        <p:txBody>
          <a:bodyPr/>
          <a:lstStyle/>
          <a:p>
            <a:fld id="{11A80F31-2166-44BB-AC3E-626CCFCFC19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231385-D617-4042-9E1E-6536A3B9CAC7}" type="datetime1">
              <a:rPr lang="en-GB" smtClean="0"/>
              <a:t>28/10/2020</a:t>
            </a:fld>
            <a:endParaRPr lang="en-GB"/>
          </a:p>
        </p:txBody>
      </p:sp>
      <p:sp>
        <p:nvSpPr>
          <p:cNvPr id="6" name="Footer Placeholder 5"/>
          <p:cNvSpPr>
            <a:spLocks noGrp="1"/>
          </p:cNvSpPr>
          <p:nvPr>
            <p:ph type="ftr" sz="quarter" idx="11"/>
          </p:nvPr>
        </p:nvSpPr>
        <p:spPr/>
        <p:txBody>
          <a:bodyPr/>
          <a:lstStyle/>
          <a:p>
            <a:r>
              <a:rPr lang="en-GB"/>
              <a:t>Success, nothing less</a:t>
            </a:r>
          </a:p>
        </p:txBody>
      </p:sp>
      <p:sp>
        <p:nvSpPr>
          <p:cNvPr id="7" name="Slide Number Placeholder 6"/>
          <p:cNvSpPr>
            <a:spLocks noGrp="1"/>
          </p:cNvSpPr>
          <p:nvPr>
            <p:ph type="sldNum" sz="quarter" idx="12"/>
          </p:nvPr>
        </p:nvSpPr>
        <p:spPr/>
        <p:txBody>
          <a:bodyPr/>
          <a:lstStyle/>
          <a:p>
            <a:fld id="{11A80F31-2166-44BB-AC3E-626CCFCFC19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1F124-AA94-41D7-A5BE-8E28F864703A}" type="datetime1">
              <a:rPr lang="en-GB" smtClean="0"/>
              <a:t>28/10/2020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Success, nothing less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80F31-2166-44BB-AC3E-626CCFCFC19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image" Target="../media/image17.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jpe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image" Target="../media/image15.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jp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png"/><Relationship Id="rId9"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eg"/><Relationship Id="rId10" Type="http://schemas.openxmlformats.org/officeDocument/2006/relationships/image" Target="../media/image36.jpg"/><Relationship Id="rId4" Type="http://schemas.openxmlformats.org/officeDocument/2006/relationships/image" Target="../media/image2.png"/><Relationship Id="rId9" Type="http://schemas.openxmlformats.org/officeDocument/2006/relationships/image" Target="../media/image35.jp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2.pn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9.jpeg"/><Relationship Id="rId12" Type="http://schemas.openxmlformats.org/officeDocument/2006/relationships/image" Target="../media/image54.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g"/><Relationship Id="rId10" Type="http://schemas.openxmlformats.org/officeDocument/2006/relationships/image" Target="../media/image52.jpeg"/><Relationship Id="rId4" Type="http://schemas.openxmlformats.org/officeDocument/2006/relationships/image" Target="../media/image2.png"/><Relationship Id="rId9"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2.png"/><Relationship Id="rId9" Type="http://schemas.openxmlformats.org/officeDocument/2006/relationships/image" Target="../media/image59.jpeg"/></Relationships>
</file>

<file path=ppt/slides/_rels/slide22.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6.jpeg"/><Relationship Id="rId12"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g"/><Relationship Id="rId4" Type="http://schemas.openxmlformats.org/officeDocument/2006/relationships/image" Target="../media/image63.jpeg"/><Relationship Id="rId9"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71.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72.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hyperlink" Target="http://www.johnstonehigh.co.uk/"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eg"/><Relationship Id="rId5" Type="http://schemas.openxmlformats.org/officeDocument/2006/relationships/image" Target="../media/image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16632"/>
            <a:ext cx="8784976" cy="6588732"/>
          </a:xfrm>
          <a:prstGeom prst="rect">
            <a:avLst/>
          </a:prstGeom>
        </p:spPr>
      </p:pic>
      <p:sp>
        <p:nvSpPr>
          <p:cNvPr id="7" name="Right Triangle 6"/>
          <p:cNvSpPr/>
          <p:nvPr/>
        </p:nvSpPr>
        <p:spPr>
          <a:xfrm rot="10800000">
            <a:off x="683568" y="0"/>
            <a:ext cx="8460432" cy="1844824"/>
          </a:xfrm>
          <a:prstGeom prst="r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51520" y="5301208"/>
            <a:ext cx="7772400" cy="1470025"/>
          </a:xfrm>
        </p:spPr>
        <p:txBody>
          <a:bodyPr>
            <a:noAutofit/>
          </a:bodyPr>
          <a:lstStyle/>
          <a:p>
            <a:pPr algn="l"/>
            <a:r>
              <a:rPr lang="en-GB" b="1" dirty="0">
                <a:solidFill>
                  <a:schemeClr val="bg1"/>
                </a:solidFill>
              </a:rPr>
              <a:t>Associated Primary Schools</a:t>
            </a:r>
          </a:p>
        </p:txBody>
      </p:sp>
      <p:sp>
        <p:nvSpPr>
          <p:cNvPr id="3" name="Subtitle 2"/>
          <p:cNvSpPr>
            <a:spLocks noGrp="1"/>
          </p:cNvSpPr>
          <p:nvPr>
            <p:ph type="subTitle" idx="1"/>
          </p:nvPr>
        </p:nvSpPr>
        <p:spPr>
          <a:xfrm>
            <a:off x="251520" y="6237312"/>
            <a:ext cx="6400800" cy="1752600"/>
          </a:xfrm>
        </p:spPr>
        <p:txBody>
          <a:bodyPr/>
          <a:lstStyle/>
          <a:p>
            <a:pPr algn="l"/>
            <a:r>
              <a:rPr lang="en-GB" dirty="0">
                <a:solidFill>
                  <a:schemeClr val="bg1"/>
                </a:solidFill>
              </a:rPr>
              <a:t>October 2020 Information Evenings</a:t>
            </a:r>
          </a:p>
        </p:txBody>
      </p:sp>
      <p:pic>
        <p:nvPicPr>
          <p:cNvPr id="4" name="Picture 3"/>
          <p:cNvPicPr/>
          <p:nvPr/>
        </p:nvPicPr>
        <p:blipFill>
          <a:blip r:embed="rId5" cstate="print">
            <a:clrChange>
              <a:clrFrom>
                <a:srgbClr val="FFFFFF"/>
              </a:clrFrom>
              <a:clrTo>
                <a:srgbClr val="FFFFFF">
                  <a:alpha val="0"/>
                </a:srgbClr>
              </a:clrTo>
            </a:clrChange>
          </a:blip>
          <a:srcRect/>
          <a:stretch>
            <a:fillRect/>
          </a:stretch>
        </p:blipFill>
        <p:spPr bwMode="auto">
          <a:xfrm>
            <a:off x="7668344" y="188640"/>
            <a:ext cx="1143000" cy="1247775"/>
          </a:xfrm>
          <a:prstGeom prst="rect">
            <a:avLst/>
          </a:prstGeom>
          <a:noFill/>
          <a:ln w="9525">
            <a:noFill/>
            <a:miter lim="800000"/>
            <a:headEnd/>
            <a:tailEnd/>
          </a:ln>
        </p:spPr>
      </p:pic>
      <p:pic>
        <p:nvPicPr>
          <p:cNvPr id="9" name="Audio 8">
            <a:hlinkClick r:id="" action="ppaction://media"/>
            <a:extLst>
              <a:ext uri="{FF2B5EF4-FFF2-40B4-BE49-F238E27FC236}">
                <a16:creationId xmlns:a16="http://schemas.microsoft.com/office/drawing/2014/main" id="{6C14367E-D312-48A6-943F-04510A4205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52052636"/>
      </p:ext>
    </p:extLst>
  </p:cSld>
  <p:clrMapOvr>
    <a:masterClrMapping/>
  </p:clrMapOvr>
  <mc:AlternateContent xmlns:mc="http://schemas.openxmlformats.org/markup-compatibility/2006" xmlns:p14="http://schemas.microsoft.com/office/powerpoint/2010/main">
    <mc:Choice Requires="p14">
      <p:transition spd="slow" p14:dur="2000" advTm="16299"/>
    </mc:Choice>
    <mc:Fallback xmlns="">
      <p:transition spd="slow" advTm="16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DD4098-B5F0-43A6-90A3-800D7D1C0D19}"/>
              </a:ext>
            </a:extLst>
          </p:cNvPr>
          <p:cNvSpPr>
            <a:spLocks noGrp="1"/>
          </p:cNvSpPr>
          <p:nvPr>
            <p:ph type="ftr" sz="quarter" idx="11"/>
          </p:nvPr>
        </p:nvSpPr>
        <p:spPr/>
        <p:txBody>
          <a:bodyPr/>
          <a:lstStyle/>
          <a:p>
            <a:r>
              <a:rPr lang="en-GB"/>
              <a:t>Success, nothing less</a:t>
            </a:r>
          </a:p>
        </p:txBody>
      </p:sp>
      <p:sp>
        <p:nvSpPr>
          <p:cNvPr id="3" name="TextBox 2">
            <a:extLst>
              <a:ext uri="{FF2B5EF4-FFF2-40B4-BE49-F238E27FC236}">
                <a16:creationId xmlns:a16="http://schemas.microsoft.com/office/drawing/2014/main" id="{65B51FE1-E659-4ACB-8F0B-F0B08C131802}"/>
              </a:ext>
            </a:extLst>
          </p:cNvPr>
          <p:cNvSpPr txBox="1"/>
          <p:nvPr/>
        </p:nvSpPr>
        <p:spPr>
          <a:xfrm>
            <a:off x="1475656" y="548680"/>
            <a:ext cx="6336704" cy="1200329"/>
          </a:xfrm>
          <a:prstGeom prst="rect">
            <a:avLst/>
          </a:prstGeom>
          <a:noFill/>
        </p:spPr>
        <p:txBody>
          <a:bodyPr wrap="square" rtlCol="0">
            <a:spAutoFit/>
          </a:bodyPr>
          <a:lstStyle/>
          <a:p>
            <a:pPr algn="ctr"/>
            <a:r>
              <a:rPr lang="en-GB" sz="3600" dirty="0"/>
              <a:t>S6 Pupils</a:t>
            </a:r>
          </a:p>
          <a:p>
            <a:pPr algn="ctr"/>
            <a:r>
              <a:rPr lang="en-GB" sz="3600" dirty="0">
                <a:highlight>
                  <a:srgbClr val="0000FF"/>
                </a:highlight>
              </a:rPr>
              <a:t>Arran</a:t>
            </a:r>
            <a:r>
              <a:rPr lang="en-GB" sz="3600" dirty="0"/>
              <a:t>, </a:t>
            </a:r>
            <a:r>
              <a:rPr lang="en-GB" sz="3600" dirty="0">
                <a:highlight>
                  <a:srgbClr val="FF0000"/>
                </a:highlight>
              </a:rPr>
              <a:t>Iona</a:t>
            </a:r>
            <a:r>
              <a:rPr lang="en-GB" sz="3600" dirty="0"/>
              <a:t>, </a:t>
            </a:r>
            <a:r>
              <a:rPr lang="en-GB" sz="3600" dirty="0">
                <a:highlight>
                  <a:srgbClr val="008000"/>
                </a:highlight>
              </a:rPr>
              <a:t>Mull</a:t>
            </a:r>
            <a:r>
              <a:rPr lang="en-GB" sz="3600" dirty="0"/>
              <a:t> and </a:t>
            </a:r>
            <a:r>
              <a:rPr lang="en-GB" sz="3600" dirty="0">
                <a:highlight>
                  <a:srgbClr val="FFFF00"/>
                </a:highlight>
              </a:rPr>
              <a:t>Skye</a:t>
            </a:r>
          </a:p>
        </p:txBody>
      </p:sp>
      <p:pic>
        <p:nvPicPr>
          <p:cNvPr id="7170" name="Picture 2" descr="Image preview">
            <a:extLst>
              <a:ext uri="{FF2B5EF4-FFF2-40B4-BE49-F238E27FC236}">
                <a16:creationId xmlns:a16="http://schemas.microsoft.com/office/drawing/2014/main" id="{DD1C8E0B-A8E3-42BC-BD8C-75ED5DA953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0234"/>
          <a:stretch>
            <a:fillRect/>
          </a:stretch>
        </p:blipFill>
        <p:spPr bwMode="auto">
          <a:xfrm>
            <a:off x="3588742" y="2271471"/>
            <a:ext cx="2110532" cy="294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TextBox 3">
            <a:extLst>
              <a:ext uri="{FF2B5EF4-FFF2-40B4-BE49-F238E27FC236}">
                <a16:creationId xmlns:a16="http://schemas.microsoft.com/office/drawing/2014/main" id="{0AB843A7-4ED6-47BC-910A-1F16F5DF514F}"/>
              </a:ext>
            </a:extLst>
          </p:cNvPr>
          <p:cNvSpPr txBox="1"/>
          <p:nvPr/>
        </p:nvSpPr>
        <p:spPr>
          <a:xfrm>
            <a:off x="2915816" y="5401215"/>
            <a:ext cx="3672408" cy="1569660"/>
          </a:xfrm>
          <a:prstGeom prst="rect">
            <a:avLst/>
          </a:prstGeom>
          <a:noFill/>
        </p:spPr>
        <p:txBody>
          <a:bodyPr wrap="square" rtlCol="0">
            <a:spAutoFit/>
          </a:bodyPr>
          <a:lstStyle/>
          <a:p>
            <a:pPr algn="ctr"/>
            <a:r>
              <a:rPr lang="en-GB" sz="3200" dirty="0"/>
              <a:t>Miss Wilkie</a:t>
            </a:r>
          </a:p>
          <a:p>
            <a:pPr algn="ctr"/>
            <a:r>
              <a:rPr lang="en-GB" sz="3200" dirty="0"/>
              <a:t>Principal Teacher of Pastoral Care</a:t>
            </a:r>
          </a:p>
        </p:txBody>
      </p:sp>
      <p:pic>
        <p:nvPicPr>
          <p:cNvPr id="6" name="Picture 5">
            <a:extLst>
              <a:ext uri="{FF2B5EF4-FFF2-40B4-BE49-F238E27FC236}">
                <a16:creationId xmlns:a16="http://schemas.microsoft.com/office/drawing/2014/main" id="{A2FAA042-5206-461A-BC76-2BCF3844E264}"/>
              </a:ext>
            </a:extLst>
          </p:cNvPr>
          <p:cNvPicPr/>
          <p:nvPr/>
        </p:nvPicPr>
        <p:blipFill>
          <a:blip r:embed="rId5" cstate="print">
            <a:clrChange>
              <a:clrFrom>
                <a:srgbClr val="FFFFFF"/>
              </a:clrFrom>
              <a:clrTo>
                <a:srgbClr val="FFFFFF">
                  <a:alpha val="0"/>
                </a:srgbClr>
              </a:clrTo>
            </a:clrChange>
          </a:blip>
          <a:srcRect/>
          <a:stretch>
            <a:fillRect/>
          </a:stretch>
        </p:blipFill>
        <p:spPr bwMode="auto">
          <a:xfrm>
            <a:off x="7668344" y="247957"/>
            <a:ext cx="1143000" cy="1247775"/>
          </a:xfrm>
          <a:prstGeom prst="rect">
            <a:avLst/>
          </a:prstGeom>
          <a:noFill/>
          <a:ln w="9525">
            <a:noFill/>
            <a:miter lim="800000"/>
            <a:headEnd/>
            <a:tailEnd/>
          </a:ln>
        </p:spPr>
      </p:pic>
      <p:pic>
        <p:nvPicPr>
          <p:cNvPr id="8" name="Picture 2" descr="Image preview">
            <a:extLst>
              <a:ext uri="{FF2B5EF4-FFF2-40B4-BE49-F238E27FC236}">
                <a16:creationId xmlns:a16="http://schemas.microsoft.com/office/drawing/2014/main" id="{EF0F77EF-BF2F-4480-ACDD-163A6394A0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6720" r="4857"/>
          <a:stretch>
            <a:fillRect/>
          </a:stretch>
        </p:blipFill>
        <p:spPr bwMode="auto">
          <a:xfrm>
            <a:off x="1399135" y="3873486"/>
            <a:ext cx="1300658" cy="175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1" name="Picture 10" descr="A picture containing indoor, person, sitting, wearing&#10;&#10;Description automatically generated">
            <a:extLst>
              <a:ext uri="{FF2B5EF4-FFF2-40B4-BE49-F238E27FC236}">
                <a16:creationId xmlns:a16="http://schemas.microsoft.com/office/drawing/2014/main" id="{CB373332-16D9-4430-BEAA-A71EB6519D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13269" y="2015288"/>
            <a:ext cx="1971211" cy="1401837"/>
          </a:xfrm>
          <a:prstGeom prst="rect">
            <a:avLst/>
          </a:prstGeom>
        </p:spPr>
      </p:pic>
      <p:pic>
        <p:nvPicPr>
          <p:cNvPr id="12" name="Picture 11" descr="A picture containing person, indoor, person, holding&#10;&#10;Description automatically generated">
            <a:extLst>
              <a:ext uri="{FF2B5EF4-FFF2-40B4-BE49-F238E27FC236}">
                <a16:creationId xmlns:a16="http://schemas.microsoft.com/office/drawing/2014/main" id="{B5939D33-D7D1-4E55-942F-367484CBCE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274014" y="2065999"/>
            <a:ext cx="2002133" cy="1368154"/>
          </a:xfrm>
          <a:prstGeom prst="rect">
            <a:avLst/>
          </a:prstGeom>
        </p:spPr>
      </p:pic>
      <p:pic>
        <p:nvPicPr>
          <p:cNvPr id="13" name="Picture 12" descr="A close up of a person&#10;&#10;Description automatically generated">
            <a:extLst>
              <a:ext uri="{FF2B5EF4-FFF2-40B4-BE49-F238E27FC236}">
                <a16:creationId xmlns:a16="http://schemas.microsoft.com/office/drawing/2014/main" id="{D3CC261F-64D7-4A91-AF9E-56DE168FD4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398803" y="4070527"/>
            <a:ext cx="1757393" cy="1363315"/>
          </a:xfrm>
          <a:prstGeom prst="rect">
            <a:avLst/>
          </a:prstGeom>
        </p:spPr>
      </p:pic>
      <p:pic>
        <p:nvPicPr>
          <p:cNvPr id="5" name="Audio 4">
            <a:hlinkClick r:id="" action="ppaction://media"/>
            <a:extLst>
              <a:ext uri="{FF2B5EF4-FFF2-40B4-BE49-F238E27FC236}">
                <a16:creationId xmlns:a16="http://schemas.microsoft.com/office/drawing/2014/main" id="{C4423104-E265-4E5C-A455-D63B7B3D71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78910956"/>
      </p:ext>
    </p:extLst>
  </p:cSld>
  <p:clrMapOvr>
    <a:masterClrMapping/>
  </p:clrMapOvr>
  <mc:AlternateContent xmlns:mc="http://schemas.openxmlformats.org/markup-compatibility/2006" xmlns:p14="http://schemas.microsoft.com/office/powerpoint/2010/main">
    <mc:Choice Requires="p14">
      <p:transition spd="slow" p14:dur="2000" advTm="19304"/>
    </mc:Choice>
    <mc:Fallback xmlns="">
      <p:transition spd="slow" advTm="19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BADD-2423-46C3-A042-4501349F7141}"/>
              </a:ext>
            </a:extLst>
          </p:cNvPr>
          <p:cNvSpPr>
            <a:spLocks noGrp="1"/>
          </p:cNvSpPr>
          <p:nvPr>
            <p:ph type="title"/>
          </p:nvPr>
        </p:nvSpPr>
        <p:spPr/>
        <p:txBody>
          <a:bodyPr/>
          <a:lstStyle/>
          <a:p>
            <a:r>
              <a:rPr lang="en-GB" dirty="0"/>
              <a:t>The school Day</a:t>
            </a:r>
          </a:p>
        </p:txBody>
      </p:sp>
      <p:sp>
        <p:nvSpPr>
          <p:cNvPr id="4" name="Footer Placeholder 3">
            <a:extLst>
              <a:ext uri="{FF2B5EF4-FFF2-40B4-BE49-F238E27FC236}">
                <a16:creationId xmlns:a16="http://schemas.microsoft.com/office/drawing/2014/main" id="{26B2FAF5-1D3F-404A-A38A-45DCD8FCE1AF}"/>
              </a:ext>
            </a:extLst>
          </p:cNvPr>
          <p:cNvSpPr>
            <a:spLocks noGrp="1"/>
          </p:cNvSpPr>
          <p:nvPr>
            <p:ph type="ftr" sz="quarter" idx="11"/>
          </p:nvPr>
        </p:nvSpPr>
        <p:spPr/>
        <p:txBody>
          <a:bodyPr/>
          <a:lstStyle/>
          <a:p>
            <a:r>
              <a:rPr lang="en-GB"/>
              <a:t>Success, nothing less</a:t>
            </a:r>
          </a:p>
        </p:txBody>
      </p:sp>
      <p:pic>
        <p:nvPicPr>
          <p:cNvPr id="6" name="Picture 5">
            <a:extLst>
              <a:ext uri="{FF2B5EF4-FFF2-40B4-BE49-F238E27FC236}">
                <a16:creationId xmlns:a16="http://schemas.microsoft.com/office/drawing/2014/main" id="{C13E76B6-3FE5-446C-A472-9DF40C201625}"/>
              </a:ext>
            </a:extLst>
          </p:cNvPr>
          <p:cNvPicPr/>
          <p:nvPr/>
        </p:nvPicPr>
        <p:blipFill>
          <a:blip r:embed="rId4" cstate="print">
            <a:clrChange>
              <a:clrFrom>
                <a:srgbClr val="FFFFFF"/>
              </a:clrFrom>
              <a:clrTo>
                <a:srgbClr val="FFFFFF">
                  <a:alpha val="0"/>
                </a:srgbClr>
              </a:clrTo>
            </a:clrChange>
          </a:blip>
          <a:srcRect/>
          <a:stretch>
            <a:fillRect/>
          </a:stretch>
        </p:blipFill>
        <p:spPr bwMode="auto">
          <a:xfrm>
            <a:off x="7997632" y="0"/>
            <a:ext cx="1143000" cy="1247775"/>
          </a:xfrm>
          <a:prstGeom prst="rect">
            <a:avLst/>
          </a:prstGeom>
          <a:noFill/>
          <a:ln w="9525">
            <a:noFill/>
            <a:miter lim="800000"/>
            <a:headEnd/>
            <a:tailEnd/>
          </a:ln>
        </p:spPr>
      </p:pic>
      <p:pic>
        <p:nvPicPr>
          <p:cNvPr id="3" name="Picture 2">
            <a:extLst>
              <a:ext uri="{FF2B5EF4-FFF2-40B4-BE49-F238E27FC236}">
                <a16:creationId xmlns:a16="http://schemas.microsoft.com/office/drawing/2014/main" id="{B6F38883-84F9-4607-8A0B-0F7BB39F3571}"/>
              </a:ext>
            </a:extLst>
          </p:cNvPr>
          <p:cNvPicPr>
            <a:picLocks noChangeAspect="1"/>
          </p:cNvPicPr>
          <p:nvPr/>
        </p:nvPicPr>
        <p:blipFill>
          <a:blip r:embed="rId5"/>
          <a:stretch>
            <a:fillRect/>
          </a:stretch>
        </p:blipFill>
        <p:spPr>
          <a:xfrm>
            <a:off x="179512" y="1247775"/>
            <a:ext cx="8712968" cy="5108575"/>
          </a:xfrm>
          <a:prstGeom prst="rect">
            <a:avLst/>
          </a:prstGeom>
        </p:spPr>
      </p:pic>
      <p:pic>
        <p:nvPicPr>
          <p:cNvPr id="7" name="Audio 6">
            <a:hlinkClick r:id="" action="ppaction://media"/>
            <a:extLst>
              <a:ext uri="{FF2B5EF4-FFF2-40B4-BE49-F238E27FC236}">
                <a16:creationId xmlns:a16="http://schemas.microsoft.com/office/drawing/2014/main" id="{907F045F-59B4-4AEA-863C-FD8C3AFC40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999444297"/>
      </p:ext>
    </p:extLst>
  </p:cSld>
  <p:clrMapOvr>
    <a:masterClrMapping/>
  </p:clrMapOvr>
  <mc:AlternateContent xmlns:mc="http://schemas.openxmlformats.org/markup-compatibility/2006" xmlns:p14="http://schemas.microsoft.com/office/powerpoint/2010/main">
    <mc:Choice Requires="p14">
      <p:transition spd="slow" p14:dur="2000" advTm="29210"/>
    </mc:Choice>
    <mc:Fallback xmlns="">
      <p:transition spd="slow" advTm="29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3EDBD-C737-4611-BFDB-C1432226D2A9}"/>
              </a:ext>
            </a:extLst>
          </p:cNvPr>
          <p:cNvSpPr>
            <a:spLocks noGrp="1"/>
          </p:cNvSpPr>
          <p:nvPr>
            <p:ph type="title"/>
          </p:nvPr>
        </p:nvSpPr>
        <p:spPr/>
        <p:txBody>
          <a:bodyPr/>
          <a:lstStyle/>
          <a:p>
            <a:r>
              <a:rPr lang="en-GB" dirty="0"/>
              <a:t>What subjects will you study?</a:t>
            </a:r>
          </a:p>
        </p:txBody>
      </p:sp>
      <p:sp>
        <p:nvSpPr>
          <p:cNvPr id="3" name="Content Placeholder 2">
            <a:extLst>
              <a:ext uri="{FF2B5EF4-FFF2-40B4-BE49-F238E27FC236}">
                <a16:creationId xmlns:a16="http://schemas.microsoft.com/office/drawing/2014/main" id="{10020FF7-0EF2-406E-BE7E-55A8A0C199EC}"/>
              </a:ext>
            </a:extLst>
          </p:cNvPr>
          <p:cNvSpPr>
            <a:spLocks noGrp="1"/>
          </p:cNvSpPr>
          <p:nvPr>
            <p:ph idx="1"/>
          </p:nvPr>
        </p:nvSpPr>
        <p:spPr/>
        <p:txBody>
          <a:bodyPr>
            <a:normAutofit/>
          </a:bodyPr>
          <a:lstStyle/>
          <a:p>
            <a:r>
              <a:rPr lang="en-GB" dirty="0"/>
              <a:t>In S1-S3 you will be following a Broad General Education (BGE) course</a:t>
            </a:r>
          </a:p>
          <a:p>
            <a:r>
              <a:rPr lang="en-GB" dirty="0"/>
              <a:t>You will study Maths, English, Modern Languages, Social Subjects, Science, Art, Music, PE, Home Economics(H.E.), Computing &amp; Business Education, Technical, Religious and Moral Education(RME), Personal and Social Education(PSE). </a:t>
            </a:r>
          </a:p>
        </p:txBody>
      </p:sp>
      <p:sp>
        <p:nvSpPr>
          <p:cNvPr id="4" name="Footer Placeholder 3">
            <a:extLst>
              <a:ext uri="{FF2B5EF4-FFF2-40B4-BE49-F238E27FC236}">
                <a16:creationId xmlns:a16="http://schemas.microsoft.com/office/drawing/2014/main" id="{DD991B5C-3A6E-4C61-921E-CB7A5A51B568}"/>
              </a:ext>
            </a:extLst>
          </p:cNvPr>
          <p:cNvSpPr>
            <a:spLocks noGrp="1"/>
          </p:cNvSpPr>
          <p:nvPr>
            <p:ph type="ftr" sz="quarter" idx="11"/>
          </p:nvPr>
        </p:nvSpPr>
        <p:spPr/>
        <p:txBody>
          <a:bodyPr/>
          <a:lstStyle/>
          <a:p>
            <a:r>
              <a:rPr lang="en-GB"/>
              <a:t>Success, nothing less</a:t>
            </a:r>
          </a:p>
        </p:txBody>
      </p:sp>
      <p:pic>
        <p:nvPicPr>
          <p:cNvPr id="5" name="Picture 4">
            <a:extLst>
              <a:ext uri="{FF2B5EF4-FFF2-40B4-BE49-F238E27FC236}">
                <a16:creationId xmlns:a16="http://schemas.microsoft.com/office/drawing/2014/main" id="{FB61C519-79ED-4C8D-AF6B-D5BCDF905598}"/>
              </a:ext>
            </a:extLst>
          </p:cNvPr>
          <p:cNvPicPr/>
          <p:nvPr/>
        </p:nvPicPr>
        <p:blipFill>
          <a:blip r:embed="rId4" cstate="print">
            <a:clrChange>
              <a:clrFrom>
                <a:srgbClr val="FFFFFF"/>
              </a:clrFrom>
              <a:clrTo>
                <a:srgbClr val="FFFFFF">
                  <a:alpha val="0"/>
                </a:srgbClr>
              </a:clrTo>
            </a:clrChange>
          </a:blip>
          <a:srcRect/>
          <a:stretch>
            <a:fillRect/>
          </a:stretch>
        </p:blipFill>
        <p:spPr bwMode="auto">
          <a:xfrm>
            <a:off x="8001000" y="0"/>
            <a:ext cx="1143000" cy="1247775"/>
          </a:xfrm>
          <a:prstGeom prst="rect">
            <a:avLst/>
          </a:prstGeom>
          <a:noFill/>
          <a:ln w="9525">
            <a:noFill/>
            <a:miter lim="800000"/>
            <a:headEnd/>
            <a:tailEnd/>
          </a:ln>
        </p:spPr>
      </p:pic>
      <p:pic>
        <p:nvPicPr>
          <p:cNvPr id="8" name="Audio 7">
            <a:hlinkClick r:id="" action="ppaction://media"/>
            <a:extLst>
              <a:ext uri="{FF2B5EF4-FFF2-40B4-BE49-F238E27FC236}">
                <a16:creationId xmlns:a16="http://schemas.microsoft.com/office/drawing/2014/main" id="{E44286B9-8A96-4704-A3F0-E0EA696191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640268941"/>
      </p:ext>
    </p:extLst>
  </p:cSld>
  <p:clrMapOvr>
    <a:masterClrMapping/>
  </p:clrMapOvr>
  <mc:AlternateContent xmlns:mc="http://schemas.openxmlformats.org/markup-compatibility/2006">
    <mc:Choice xmlns:p14="http://schemas.microsoft.com/office/powerpoint/2010/main" Requires="p14">
      <p:transition spd="slow" p14:dur="2000" advTm="39667"/>
    </mc:Choice>
    <mc:Fallback>
      <p:transition spd="slow" advTm="39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5CED-C208-4614-87BD-49E43C6FCAAD}"/>
              </a:ext>
            </a:extLst>
          </p:cNvPr>
          <p:cNvSpPr>
            <a:spLocks noGrp="1"/>
          </p:cNvSpPr>
          <p:nvPr>
            <p:ph type="title"/>
          </p:nvPr>
        </p:nvSpPr>
        <p:spPr/>
        <p:txBody>
          <a:bodyPr/>
          <a:lstStyle/>
          <a:p>
            <a:r>
              <a:rPr lang="en-GB" dirty="0"/>
              <a:t>Senior Phase (S3-S6)</a:t>
            </a:r>
          </a:p>
        </p:txBody>
      </p:sp>
      <p:sp>
        <p:nvSpPr>
          <p:cNvPr id="3" name="Content Placeholder 2">
            <a:extLst>
              <a:ext uri="{FF2B5EF4-FFF2-40B4-BE49-F238E27FC236}">
                <a16:creationId xmlns:a16="http://schemas.microsoft.com/office/drawing/2014/main" id="{2883532E-CAB6-44B9-9306-AFFA977AAE6E}"/>
              </a:ext>
            </a:extLst>
          </p:cNvPr>
          <p:cNvSpPr>
            <a:spLocks noGrp="1"/>
          </p:cNvSpPr>
          <p:nvPr>
            <p:ph idx="1"/>
          </p:nvPr>
        </p:nvSpPr>
        <p:spPr/>
        <p:txBody>
          <a:bodyPr/>
          <a:lstStyle/>
          <a:p>
            <a:r>
              <a:rPr lang="en-GB" dirty="0"/>
              <a:t>You will get to make more specialist subject choices and work towards national qualifications</a:t>
            </a:r>
          </a:p>
          <a:p>
            <a:r>
              <a:rPr lang="en-GB" dirty="0"/>
              <a:t>We offer a variety of subjects including psychology, health care, travel and tourism, sport and recreation, college courses and foundation apprenticeships</a:t>
            </a:r>
          </a:p>
        </p:txBody>
      </p:sp>
      <p:sp>
        <p:nvSpPr>
          <p:cNvPr id="4" name="Footer Placeholder 3">
            <a:extLst>
              <a:ext uri="{FF2B5EF4-FFF2-40B4-BE49-F238E27FC236}">
                <a16:creationId xmlns:a16="http://schemas.microsoft.com/office/drawing/2014/main" id="{488FB5C8-ECB5-43A3-8CA5-A6E67553F260}"/>
              </a:ext>
            </a:extLst>
          </p:cNvPr>
          <p:cNvSpPr>
            <a:spLocks noGrp="1"/>
          </p:cNvSpPr>
          <p:nvPr>
            <p:ph type="ftr" sz="quarter" idx="11"/>
          </p:nvPr>
        </p:nvSpPr>
        <p:spPr/>
        <p:txBody>
          <a:bodyPr/>
          <a:lstStyle/>
          <a:p>
            <a:r>
              <a:rPr lang="en-GB"/>
              <a:t>Success, nothing less</a:t>
            </a:r>
          </a:p>
        </p:txBody>
      </p:sp>
      <p:pic>
        <p:nvPicPr>
          <p:cNvPr id="5" name="Picture 4">
            <a:extLst>
              <a:ext uri="{FF2B5EF4-FFF2-40B4-BE49-F238E27FC236}">
                <a16:creationId xmlns:a16="http://schemas.microsoft.com/office/drawing/2014/main" id="{F377945D-F63D-4163-B7E8-03DBB638B055}"/>
              </a:ext>
            </a:extLst>
          </p:cNvPr>
          <p:cNvPicPr/>
          <p:nvPr/>
        </p:nvPicPr>
        <p:blipFill>
          <a:blip r:embed="rId4" cstate="print">
            <a:clrChange>
              <a:clrFrom>
                <a:srgbClr val="FFFFFF"/>
              </a:clrFrom>
              <a:clrTo>
                <a:srgbClr val="FFFFFF">
                  <a:alpha val="0"/>
                </a:srgbClr>
              </a:clrTo>
            </a:clrChange>
          </a:blip>
          <a:srcRect/>
          <a:stretch>
            <a:fillRect/>
          </a:stretch>
        </p:blipFill>
        <p:spPr bwMode="auto">
          <a:xfrm>
            <a:off x="8001000" y="70779"/>
            <a:ext cx="1143000" cy="1247775"/>
          </a:xfrm>
          <a:prstGeom prst="rect">
            <a:avLst/>
          </a:prstGeom>
          <a:noFill/>
          <a:ln w="9525">
            <a:noFill/>
            <a:miter lim="800000"/>
            <a:headEnd/>
            <a:tailEnd/>
          </a:ln>
        </p:spPr>
      </p:pic>
      <p:pic>
        <p:nvPicPr>
          <p:cNvPr id="8" name="Audio 7">
            <a:hlinkClick r:id="" action="ppaction://media"/>
            <a:extLst>
              <a:ext uri="{FF2B5EF4-FFF2-40B4-BE49-F238E27FC236}">
                <a16:creationId xmlns:a16="http://schemas.microsoft.com/office/drawing/2014/main" id="{2FBD094D-0A32-4A83-9E4F-9244A9D355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203080078"/>
      </p:ext>
    </p:extLst>
  </p:cSld>
  <p:clrMapOvr>
    <a:masterClrMapping/>
  </p:clrMapOvr>
  <mc:AlternateContent xmlns:mc="http://schemas.openxmlformats.org/markup-compatibility/2006">
    <mc:Choice xmlns:p14="http://schemas.microsoft.com/office/powerpoint/2010/main" Requires="p14">
      <p:transition spd="slow" p14:dur="2000" advTm="46524"/>
    </mc:Choice>
    <mc:Fallback>
      <p:transition spd="slow" advTm="46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E5FB-1E7E-47B7-A7FA-19E2C3C106BC}"/>
              </a:ext>
            </a:extLst>
          </p:cNvPr>
          <p:cNvSpPr>
            <a:spLocks noGrp="1"/>
          </p:cNvSpPr>
          <p:nvPr>
            <p:ph type="title"/>
          </p:nvPr>
        </p:nvSpPr>
        <p:spPr>
          <a:xfrm>
            <a:off x="457200" y="63472"/>
            <a:ext cx="8218170" cy="1354166"/>
          </a:xfrm>
        </p:spPr>
        <p:txBody>
          <a:bodyPr>
            <a:normAutofit fontScale="90000"/>
          </a:bodyPr>
          <a:lstStyle/>
          <a:p>
            <a:r>
              <a:rPr lang="en-GB" dirty="0"/>
              <a:t>An example of an S1 pupil’s </a:t>
            </a:r>
            <a:br>
              <a:rPr lang="en-GB" dirty="0"/>
            </a:br>
            <a:r>
              <a:rPr lang="en-GB" dirty="0"/>
              <a:t>timetable</a:t>
            </a:r>
          </a:p>
        </p:txBody>
      </p:sp>
      <p:pic>
        <p:nvPicPr>
          <p:cNvPr id="5" name="Content Placeholder 4">
            <a:extLst>
              <a:ext uri="{FF2B5EF4-FFF2-40B4-BE49-F238E27FC236}">
                <a16:creationId xmlns:a16="http://schemas.microsoft.com/office/drawing/2014/main" id="{26A61B39-1772-455B-B5B7-80A94F30D607}"/>
              </a:ext>
            </a:extLst>
          </p:cNvPr>
          <p:cNvPicPr>
            <a:picLocks noGrp="1" noChangeAspect="1"/>
          </p:cNvPicPr>
          <p:nvPr>
            <p:ph idx="1"/>
          </p:nvPr>
        </p:nvPicPr>
        <p:blipFill>
          <a:blip r:embed="rId4"/>
          <a:stretch>
            <a:fillRect/>
          </a:stretch>
        </p:blipFill>
        <p:spPr>
          <a:xfrm>
            <a:off x="107504" y="1363793"/>
            <a:ext cx="9002206" cy="4968551"/>
          </a:xfrm>
          <a:prstGeom prst="rect">
            <a:avLst/>
          </a:prstGeom>
        </p:spPr>
      </p:pic>
      <p:sp>
        <p:nvSpPr>
          <p:cNvPr id="4" name="Footer Placeholder 3">
            <a:extLst>
              <a:ext uri="{FF2B5EF4-FFF2-40B4-BE49-F238E27FC236}">
                <a16:creationId xmlns:a16="http://schemas.microsoft.com/office/drawing/2014/main" id="{B1CA98D2-3579-4B54-8FB6-338692AA5309}"/>
              </a:ext>
            </a:extLst>
          </p:cNvPr>
          <p:cNvSpPr>
            <a:spLocks noGrp="1"/>
          </p:cNvSpPr>
          <p:nvPr>
            <p:ph type="ftr" sz="quarter" idx="11"/>
          </p:nvPr>
        </p:nvSpPr>
        <p:spPr/>
        <p:txBody>
          <a:bodyPr/>
          <a:lstStyle/>
          <a:p>
            <a:r>
              <a:rPr lang="en-GB"/>
              <a:t>Success, nothing less</a:t>
            </a:r>
          </a:p>
        </p:txBody>
      </p:sp>
      <p:pic>
        <p:nvPicPr>
          <p:cNvPr id="6" name="Picture 5">
            <a:extLst>
              <a:ext uri="{FF2B5EF4-FFF2-40B4-BE49-F238E27FC236}">
                <a16:creationId xmlns:a16="http://schemas.microsoft.com/office/drawing/2014/main" id="{35A01EDD-3A18-4B71-8C3B-505333B59539}"/>
              </a:ext>
            </a:extLst>
          </p:cNvPr>
          <p:cNvPicPr/>
          <p:nvPr/>
        </p:nvPicPr>
        <p:blipFill>
          <a:blip r:embed="rId5" cstate="print">
            <a:clrChange>
              <a:clrFrom>
                <a:srgbClr val="FFFFFF"/>
              </a:clrFrom>
              <a:clrTo>
                <a:srgbClr val="FFFFFF">
                  <a:alpha val="0"/>
                </a:srgbClr>
              </a:clrTo>
            </a:clrChange>
          </a:blip>
          <a:srcRect/>
          <a:stretch>
            <a:fillRect/>
          </a:stretch>
        </p:blipFill>
        <p:spPr bwMode="auto">
          <a:xfrm>
            <a:off x="7986092" y="63472"/>
            <a:ext cx="1143000" cy="1247775"/>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DBE05276-1F31-46C5-B741-D0EF2B64F1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392923380"/>
      </p:ext>
    </p:extLst>
  </p:cSld>
  <p:clrMapOvr>
    <a:masterClrMapping/>
  </p:clrMapOvr>
  <mc:AlternateContent xmlns:mc="http://schemas.openxmlformats.org/markup-compatibility/2006" xmlns:p14="http://schemas.microsoft.com/office/powerpoint/2010/main">
    <mc:Choice Requires="p14">
      <p:transition spd="slow" p14:dur="2000" advTm="38867"/>
    </mc:Choice>
    <mc:Fallback xmlns="">
      <p:transition spd="slow" advTm="38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5EC2B-A453-43F1-B5AB-241857BA895F}"/>
              </a:ext>
            </a:extLst>
          </p:cNvPr>
          <p:cNvSpPr>
            <a:spLocks noGrp="1"/>
          </p:cNvSpPr>
          <p:nvPr>
            <p:ph type="title"/>
          </p:nvPr>
        </p:nvSpPr>
        <p:spPr/>
        <p:txBody>
          <a:bodyPr>
            <a:normAutofit fontScale="90000"/>
          </a:bodyPr>
          <a:lstStyle/>
          <a:p>
            <a:r>
              <a:rPr lang="en-GB" dirty="0"/>
              <a:t>What will happen when you go to </a:t>
            </a:r>
            <a:br>
              <a:rPr lang="en-GB" dirty="0"/>
            </a:br>
            <a:r>
              <a:rPr lang="en-GB" dirty="0"/>
              <a:t>high school?</a:t>
            </a:r>
          </a:p>
        </p:txBody>
      </p:sp>
      <p:sp>
        <p:nvSpPr>
          <p:cNvPr id="3" name="Content Placeholder 2">
            <a:extLst>
              <a:ext uri="{FF2B5EF4-FFF2-40B4-BE49-F238E27FC236}">
                <a16:creationId xmlns:a16="http://schemas.microsoft.com/office/drawing/2014/main" id="{A359FFAD-2EE5-495B-8054-724D36D38219}"/>
              </a:ext>
            </a:extLst>
          </p:cNvPr>
          <p:cNvSpPr>
            <a:spLocks noGrp="1"/>
          </p:cNvSpPr>
          <p:nvPr>
            <p:ph idx="1"/>
          </p:nvPr>
        </p:nvSpPr>
        <p:spPr/>
        <p:txBody>
          <a:bodyPr/>
          <a:lstStyle/>
          <a:p>
            <a:r>
              <a:rPr lang="en-GB" dirty="0"/>
              <a:t>3 day visit in June 2021 (9</a:t>
            </a:r>
            <a:r>
              <a:rPr lang="en-GB" baseline="30000" dirty="0"/>
              <a:t>th</a:t>
            </a:r>
            <a:r>
              <a:rPr lang="en-GB" dirty="0"/>
              <a:t>, 10</a:t>
            </a:r>
            <a:r>
              <a:rPr lang="en-GB" baseline="30000" dirty="0"/>
              <a:t>th</a:t>
            </a:r>
            <a:r>
              <a:rPr lang="en-GB" dirty="0"/>
              <a:t> &amp; 11</a:t>
            </a:r>
            <a:r>
              <a:rPr lang="en-GB" baseline="30000" dirty="0"/>
              <a:t>th</a:t>
            </a:r>
            <a:r>
              <a:rPr lang="en-GB" dirty="0"/>
              <a:t> June)</a:t>
            </a:r>
          </a:p>
          <a:p>
            <a:r>
              <a:rPr lang="en-GB" dirty="0"/>
              <a:t>Classes</a:t>
            </a:r>
          </a:p>
          <a:p>
            <a:r>
              <a:rPr lang="en-GB" dirty="0"/>
              <a:t>Befrienders (S6 pupils)</a:t>
            </a:r>
          </a:p>
          <a:p>
            <a:r>
              <a:rPr lang="en-GB" dirty="0"/>
              <a:t>Pastoral staff</a:t>
            </a:r>
          </a:p>
          <a:p>
            <a:r>
              <a:rPr lang="en-GB" dirty="0"/>
              <a:t>Teachers</a:t>
            </a:r>
          </a:p>
          <a:p>
            <a:r>
              <a:rPr lang="en-GB" dirty="0"/>
              <a:t>Pupils</a:t>
            </a:r>
          </a:p>
        </p:txBody>
      </p:sp>
      <p:sp>
        <p:nvSpPr>
          <p:cNvPr id="4" name="Footer Placeholder 3">
            <a:extLst>
              <a:ext uri="{FF2B5EF4-FFF2-40B4-BE49-F238E27FC236}">
                <a16:creationId xmlns:a16="http://schemas.microsoft.com/office/drawing/2014/main" id="{F85858B2-613F-472C-BCB3-D4259309FE79}"/>
              </a:ext>
            </a:extLst>
          </p:cNvPr>
          <p:cNvSpPr>
            <a:spLocks noGrp="1"/>
          </p:cNvSpPr>
          <p:nvPr>
            <p:ph type="ftr" sz="quarter" idx="11"/>
          </p:nvPr>
        </p:nvSpPr>
        <p:spPr/>
        <p:txBody>
          <a:bodyPr/>
          <a:lstStyle/>
          <a:p>
            <a:r>
              <a:rPr lang="en-GB"/>
              <a:t>Success, nothing less</a:t>
            </a:r>
          </a:p>
        </p:txBody>
      </p:sp>
      <p:pic>
        <p:nvPicPr>
          <p:cNvPr id="5" name="Picture 4">
            <a:extLst>
              <a:ext uri="{FF2B5EF4-FFF2-40B4-BE49-F238E27FC236}">
                <a16:creationId xmlns:a16="http://schemas.microsoft.com/office/drawing/2014/main" id="{440AB2D6-AA3A-4AC1-9009-8A51EF9C502A}"/>
              </a:ext>
            </a:extLst>
          </p:cNvPr>
          <p:cNvPicPr/>
          <p:nvPr/>
        </p:nvPicPr>
        <p:blipFill>
          <a:blip r:embed="rId4" cstate="print">
            <a:clrChange>
              <a:clrFrom>
                <a:srgbClr val="FFFFFF"/>
              </a:clrFrom>
              <a:clrTo>
                <a:srgbClr val="FFFFFF">
                  <a:alpha val="0"/>
                </a:srgbClr>
              </a:clrTo>
            </a:clrChange>
          </a:blip>
          <a:srcRect/>
          <a:stretch>
            <a:fillRect/>
          </a:stretch>
        </p:blipFill>
        <p:spPr bwMode="auto">
          <a:xfrm>
            <a:off x="8001000" y="70779"/>
            <a:ext cx="1143000" cy="1247775"/>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39E29A91-0B29-4B4A-B068-7FCE0009C5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pic>
        <p:nvPicPr>
          <p:cNvPr id="8" name="Picture 7" descr="A group of people posing for a picture&#10;&#10;Description automatically generated">
            <a:extLst>
              <a:ext uri="{FF2B5EF4-FFF2-40B4-BE49-F238E27FC236}">
                <a16:creationId xmlns:a16="http://schemas.microsoft.com/office/drawing/2014/main" id="{E29C81A6-8D54-4B27-A8F0-A1833DF7CE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9912" y="3429000"/>
            <a:ext cx="5364088" cy="3364230"/>
          </a:xfrm>
          <a:prstGeom prst="rect">
            <a:avLst/>
          </a:prstGeom>
        </p:spPr>
      </p:pic>
    </p:spTree>
    <p:extLst>
      <p:ext uri="{BB962C8B-B14F-4D97-AF65-F5344CB8AC3E}">
        <p14:creationId xmlns:p14="http://schemas.microsoft.com/office/powerpoint/2010/main" val="3887009924"/>
      </p:ext>
    </p:extLst>
  </p:cSld>
  <p:clrMapOvr>
    <a:masterClrMapping/>
  </p:clrMapOvr>
  <mc:AlternateContent xmlns:mc="http://schemas.openxmlformats.org/markup-compatibility/2006" xmlns:p14="http://schemas.microsoft.com/office/powerpoint/2010/main">
    <mc:Choice Requires="p14">
      <p:transition spd="slow" p14:dur="2000" advTm="186322"/>
    </mc:Choice>
    <mc:Fallback xmlns="">
      <p:transition spd="slow" advTm="18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CFA6-855E-4FFB-BDEF-749CA9E5E672}"/>
              </a:ext>
            </a:extLst>
          </p:cNvPr>
          <p:cNvSpPr>
            <a:spLocks noGrp="1"/>
          </p:cNvSpPr>
          <p:nvPr>
            <p:ph type="title"/>
          </p:nvPr>
        </p:nvSpPr>
        <p:spPr/>
        <p:txBody>
          <a:bodyPr>
            <a:normAutofit/>
          </a:bodyPr>
          <a:lstStyle/>
          <a:p>
            <a:r>
              <a:rPr lang="en-GB" dirty="0"/>
              <a:t>Supports for pupils</a:t>
            </a:r>
          </a:p>
        </p:txBody>
      </p:sp>
      <p:sp>
        <p:nvSpPr>
          <p:cNvPr id="3" name="Content Placeholder 2">
            <a:extLst>
              <a:ext uri="{FF2B5EF4-FFF2-40B4-BE49-F238E27FC236}">
                <a16:creationId xmlns:a16="http://schemas.microsoft.com/office/drawing/2014/main" id="{981DCF2E-76D3-486C-B92D-F7F73F5E69B9}"/>
              </a:ext>
            </a:extLst>
          </p:cNvPr>
          <p:cNvSpPr>
            <a:spLocks noGrp="1"/>
          </p:cNvSpPr>
          <p:nvPr>
            <p:ph idx="1"/>
          </p:nvPr>
        </p:nvSpPr>
        <p:spPr>
          <a:xfrm>
            <a:off x="457200" y="1124744"/>
            <a:ext cx="8229600" cy="5458618"/>
          </a:xfrm>
        </p:spPr>
        <p:txBody>
          <a:bodyPr>
            <a:normAutofit fontScale="92500" lnSpcReduction="20000"/>
          </a:bodyPr>
          <a:lstStyle/>
          <a:p>
            <a:r>
              <a:rPr lang="en-GB" dirty="0"/>
              <a:t>House Teams</a:t>
            </a:r>
          </a:p>
          <a:p>
            <a:r>
              <a:rPr lang="en-GB" dirty="0"/>
              <a:t>Teaching staff</a:t>
            </a:r>
          </a:p>
          <a:p>
            <a:r>
              <a:rPr lang="en-GB" dirty="0"/>
              <a:t>Extended support team (EST)</a:t>
            </a:r>
          </a:p>
          <a:p>
            <a:r>
              <a:rPr lang="en-GB" dirty="0"/>
              <a:t>Support for Learning</a:t>
            </a:r>
          </a:p>
          <a:p>
            <a:r>
              <a:rPr lang="en-GB" dirty="0"/>
              <a:t>Nurture</a:t>
            </a:r>
          </a:p>
          <a:p>
            <a:r>
              <a:rPr lang="en-GB" dirty="0"/>
              <a:t>Home link</a:t>
            </a:r>
          </a:p>
          <a:p>
            <a:r>
              <a:rPr lang="en-GB" dirty="0"/>
              <a:t>Counselling</a:t>
            </a:r>
          </a:p>
          <a:p>
            <a:r>
              <a:rPr lang="en-GB" dirty="0"/>
              <a:t>Inclusion Support Assistant</a:t>
            </a:r>
          </a:p>
          <a:p>
            <a:r>
              <a:rPr lang="en-GB" dirty="0"/>
              <a:t>Parents in Partnership</a:t>
            </a:r>
          </a:p>
          <a:p>
            <a:r>
              <a:rPr lang="en-GB" dirty="0"/>
              <a:t>Employability</a:t>
            </a:r>
          </a:p>
          <a:p>
            <a:r>
              <a:rPr lang="en-GB" dirty="0"/>
              <a:t>Skills Development Scotland</a:t>
            </a:r>
          </a:p>
          <a:p>
            <a:endParaRPr lang="en-GB" dirty="0"/>
          </a:p>
        </p:txBody>
      </p:sp>
      <p:sp>
        <p:nvSpPr>
          <p:cNvPr id="4" name="Footer Placeholder 3">
            <a:extLst>
              <a:ext uri="{FF2B5EF4-FFF2-40B4-BE49-F238E27FC236}">
                <a16:creationId xmlns:a16="http://schemas.microsoft.com/office/drawing/2014/main" id="{E94D895F-19A6-42A5-8BE7-5733DEE0EC18}"/>
              </a:ext>
            </a:extLst>
          </p:cNvPr>
          <p:cNvSpPr>
            <a:spLocks noGrp="1"/>
          </p:cNvSpPr>
          <p:nvPr>
            <p:ph type="ftr" sz="quarter" idx="11"/>
          </p:nvPr>
        </p:nvSpPr>
        <p:spPr/>
        <p:txBody>
          <a:bodyPr/>
          <a:lstStyle/>
          <a:p>
            <a:r>
              <a:rPr lang="en-GB"/>
              <a:t>Success, nothing less</a:t>
            </a:r>
          </a:p>
        </p:txBody>
      </p:sp>
      <p:pic>
        <p:nvPicPr>
          <p:cNvPr id="5" name="Picture 4">
            <a:extLst>
              <a:ext uri="{FF2B5EF4-FFF2-40B4-BE49-F238E27FC236}">
                <a16:creationId xmlns:a16="http://schemas.microsoft.com/office/drawing/2014/main" id="{F4594F9B-7A1D-4691-A81B-3ECCBE69B422}"/>
              </a:ext>
            </a:extLst>
          </p:cNvPr>
          <p:cNvPicPr/>
          <p:nvPr/>
        </p:nvPicPr>
        <p:blipFill>
          <a:blip r:embed="rId4" cstate="print">
            <a:clrChange>
              <a:clrFrom>
                <a:srgbClr val="FFFFFF"/>
              </a:clrFrom>
              <a:clrTo>
                <a:srgbClr val="FFFFFF">
                  <a:alpha val="0"/>
                </a:srgbClr>
              </a:clrTo>
            </a:clrChange>
          </a:blip>
          <a:srcRect/>
          <a:stretch>
            <a:fillRect/>
          </a:stretch>
        </p:blipFill>
        <p:spPr bwMode="auto">
          <a:xfrm>
            <a:off x="8001000" y="17184"/>
            <a:ext cx="1143000" cy="1247775"/>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536AF028-2D38-4673-9C86-866A6CFD12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85434545"/>
      </p:ext>
    </p:extLst>
  </p:cSld>
  <p:clrMapOvr>
    <a:masterClrMapping/>
  </p:clrMapOvr>
  <mc:AlternateContent xmlns:mc="http://schemas.openxmlformats.org/markup-compatibility/2006" xmlns:p14="http://schemas.microsoft.com/office/powerpoint/2010/main">
    <mc:Choice Requires="p14">
      <p:transition spd="slow" p14:dur="2000" advTm="195600"/>
    </mc:Choice>
    <mc:Fallback xmlns="">
      <p:transition spd="slow" advTm="19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clrChange>
              <a:clrFrom>
                <a:srgbClr val="FFFFFF"/>
              </a:clrFrom>
              <a:clrTo>
                <a:srgbClr val="FFFFFF">
                  <a:alpha val="0"/>
                </a:srgbClr>
              </a:clrTo>
            </a:clrChange>
          </a:blip>
          <a:srcRect/>
          <a:stretch>
            <a:fillRect/>
          </a:stretch>
        </p:blipFill>
        <p:spPr bwMode="auto">
          <a:xfrm>
            <a:off x="8001000" y="10320"/>
            <a:ext cx="1143000" cy="1247775"/>
          </a:xfrm>
          <a:prstGeom prst="rect">
            <a:avLst/>
          </a:prstGeom>
          <a:noFill/>
          <a:ln w="9525">
            <a:noFill/>
            <a:miter lim="800000"/>
            <a:headEnd/>
            <a:tailEnd/>
          </a:ln>
        </p:spPr>
      </p:pic>
      <p:sp>
        <p:nvSpPr>
          <p:cNvPr id="2" name="Title 1"/>
          <p:cNvSpPr>
            <a:spLocks noGrp="1"/>
          </p:cNvSpPr>
          <p:nvPr>
            <p:ph type="ctrTitle"/>
          </p:nvPr>
        </p:nvSpPr>
        <p:spPr>
          <a:xfrm>
            <a:off x="685800" y="188640"/>
            <a:ext cx="7772400" cy="6552727"/>
          </a:xfrm>
        </p:spPr>
        <p:txBody>
          <a:bodyPr>
            <a:normAutofit/>
          </a:bodyPr>
          <a:lstStyle/>
          <a:p>
            <a:pPr algn="l"/>
            <a:br>
              <a:rPr lang="en-GB" sz="4900" dirty="0">
                <a:solidFill>
                  <a:srgbClr val="002060"/>
                </a:solidFill>
              </a:rPr>
            </a:br>
            <a:br>
              <a:rPr lang="en-GB" sz="4900" dirty="0">
                <a:solidFill>
                  <a:srgbClr val="002060"/>
                </a:solidFill>
              </a:rPr>
            </a:br>
            <a:br>
              <a:rPr lang="en-GB" sz="3100" dirty="0">
                <a:solidFill>
                  <a:schemeClr val="bg1"/>
                </a:solidFill>
              </a:rPr>
            </a:br>
            <a:br>
              <a:rPr lang="en-GB" altLang="en-US" sz="3200" dirty="0">
                <a:latin typeface="Verdana" panose="020B0604030504040204" pitchFamily="34" charset="0"/>
                <a:cs typeface="Arial" panose="020B0604020202020204" pitchFamily="34" charset="0"/>
              </a:rPr>
            </a:br>
            <a:r>
              <a:rPr lang="en-GB" altLang="en-US" sz="3200" dirty="0">
                <a:latin typeface="Verdana" panose="020B0604030504040204" pitchFamily="34" charset="0"/>
                <a:cs typeface="Arial" panose="020B0604020202020204" pitchFamily="34" charset="0"/>
              </a:rPr>
              <a:t> </a:t>
            </a:r>
            <a:endParaRPr lang="en-GB" sz="3100" dirty="0"/>
          </a:p>
        </p:txBody>
      </p:sp>
      <p:sp>
        <p:nvSpPr>
          <p:cNvPr id="3" name="Footer Placeholder 2"/>
          <p:cNvSpPr>
            <a:spLocks noGrp="1"/>
          </p:cNvSpPr>
          <p:nvPr>
            <p:ph type="ftr" sz="quarter" idx="11"/>
          </p:nvPr>
        </p:nvSpPr>
        <p:spPr/>
        <p:txBody>
          <a:bodyPr/>
          <a:lstStyle/>
          <a:p>
            <a:r>
              <a:rPr lang="en-GB" sz="2000" dirty="0"/>
              <a:t>Success, nothing less</a:t>
            </a:r>
          </a:p>
        </p:txBody>
      </p:sp>
      <p:pic>
        <p:nvPicPr>
          <p:cNvPr id="5" name="Picture 4">
            <a:extLst>
              <a:ext uri="{FF2B5EF4-FFF2-40B4-BE49-F238E27FC236}">
                <a16:creationId xmlns:a16="http://schemas.microsoft.com/office/drawing/2014/main" id="{2DE3DC2E-8D80-4808-AD0C-B569C3D0F3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74564"/>
            <a:ext cx="2690706" cy="1986284"/>
          </a:xfrm>
          <a:prstGeom prst="rect">
            <a:avLst/>
          </a:prstGeom>
        </p:spPr>
      </p:pic>
      <p:pic>
        <p:nvPicPr>
          <p:cNvPr id="6" name="Picture 5">
            <a:extLst>
              <a:ext uri="{FF2B5EF4-FFF2-40B4-BE49-F238E27FC236}">
                <a16:creationId xmlns:a16="http://schemas.microsoft.com/office/drawing/2014/main" id="{CCCA0C51-E259-4283-AD31-489D5F00B1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4314" y="68375"/>
            <a:ext cx="2830483" cy="1986283"/>
          </a:xfrm>
          <a:prstGeom prst="rect">
            <a:avLst/>
          </a:prstGeom>
        </p:spPr>
      </p:pic>
      <p:pic>
        <p:nvPicPr>
          <p:cNvPr id="7" name="Content Placeholder 4">
            <a:extLst>
              <a:ext uri="{FF2B5EF4-FFF2-40B4-BE49-F238E27FC236}">
                <a16:creationId xmlns:a16="http://schemas.microsoft.com/office/drawing/2014/main" id="{D19710D7-5E8B-487E-A188-514EBCBA8E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439" y="2408634"/>
            <a:ext cx="2690707" cy="1986283"/>
          </a:xfrm>
          <a:prstGeom prst="rect">
            <a:avLst/>
          </a:prstGeom>
        </p:spPr>
      </p:pic>
      <p:pic>
        <p:nvPicPr>
          <p:cNvPr id="8" name="Content Placeholder 4">
            <a:extLst>
              <a:ext uri="{FF2B5EF4-FFF2-40B4-BE49-F238E27FC236}">
                <a16:creationId xmlns:a16="http://schemas.microsoft.com/office/drawing/2014/main" id="{B5AC09E8-C7D1-425F-B2F5-0CE0E9434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4314" y="2367588"/>
            <a:ext cx="2829926" cy="2027329"/>
          </a:xfrm>
          <a:prstGeom prst="rect">
            <a:avLst/>
          </a:prstGeom>
        </p:spPr>
      </p:pic>
      <p:pic>
        <p:nvPicPr>
          <p:cNvPr id="9" name="Picture 8">
            <a:extLst>
              <a:ext uri="{FF2B5EF4-FFF2-40B4-BE49-F238E27FC236}">
                <a16:creationId xmlns:a16="http://schemas.microsoft.com/office/drawing/2014/main" id="{28480387-F306-4BF5-8B5A-75C0269BC6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17" y="4626894"/>
            <a:ext cx="2750669" cy="1898450"/>
          </a:xfrm>
          <a:prstGeom prst="rect">
            <a:avLst/>
          </a:prstGeom>
        </p:spPr>
      </p:pic>
      <p:pic>
        <p:nvPicPr>
          <p:cNvPr id="10" name="Content Placeholder 4">
            <a:extLst>
              <a:ext uri="{FF2B5EF4-FFF2-40B4-BE49-F238E27FC236}">
                <a16:creationId xmlns:a16="http://schemas.microsoft.com/office/drawing/2014/main" id="{0429B311-DBF9-4BC2-BED1-7F0B00C35C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3747" y="4626895"/>
            <a:ext cx="2810494" cy="1898450"/>
          </a:xfrm>
          <a:prstGeom prst="rect">
            <a:avLst/>
          </a:prstGeom>
        </p:spPr>
      </p:pic>
      <p:pic>
        <p:nvPicPr>
          <p:cNvPr id="11" name="Content Placeholder 4">
            <a:extLst>
              <a:ext uri="{FF2B5EF4-FFF2-40B4-BE49-F238E27FC236}">
                <a16:creationId xmlns:a16="http://schemas.microsoft.com/office/drawing/2014/main" id="{8AEF42BA-5014-436C-BC55-803304B234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63368" y="2411730"/>
            <a:ext cx="2829926" cy="1983187"/>
          </a:xfrm>
          <a:prstGeom prst="rect">
            <a:avLst/>
          </a:prstGeom>
        </p:spPr>
      </p:pic>
      <p:pic>
        <p:nvPicPr>
          <p:cNvPr id="12" name="Content Placeholder 4">
            <a:extLst>
              <a:ext uri="{FF2B5EF4-FFF2-40B4-BE49-F238E27FC236}">
                <a16:creationId xmlns:a16="http://schemas.microsoft.com/office/drawing/2014/main" id="{19AF1DA4-02DD-44DB-922D-7AABB07FA1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19800" y="4602179"/>
            <a:ext cx="2895600" cy="1923165"/>
          </a:xfrm>
          <a:prstGeom prst="rect">
            <a:avLst/>
          </a:prstGeom>
        </p:spPr>
      </p:pic>
      <p:sp>
        <p:nvSpPr>
          <p:cNvPr id="14" name="TextBox 13">
            <a:extLst>
              <a:ext uri="{FF2B5EF4-FFF2-40B4-BE49-F238E27FC236}">
                <a16:creationId xmlns:a16="http://schemas.microsoft.com/office/drawing/2014/main" id="{E8EDBD9D-654B-4843-8373-BFE1A87484F0}"/>
              </a:ext>
            </a:extLst>
          </p:cNvPr>
          <p:cNvSpPr txBox="1"/>
          <p:nvPr/>
        </p:nvSpPr>
        <p:spPr>
          <a:xfrm>
            <a:off x="6063368" y="1372171"/>
            <a:ext cx="3061160" cy="584775"/>
          </a:xfrm>
          <a:prstGeom prst="rect">
            <a:avLst/>
          </a:prstGeom>
          <a:noFill/>
        </p:spPr>
        <p:txBody>
          <a:bodyPr wrap="square" rtlCol="0">
            <a:spAutoFit/>
          </a:bodyPr>
          <a:lstStyle/>
          <a:p>
            <a:r>
              <a:rPr lang="en-GB" sz="3200" dirty="0"/>
              <a:t>OPPORTUNITIES</a:t>
            </a:r>
          </a:p>
        </p:txBody>
      </p:sp>
      <p:pic>
        <p:nvPicPr>
          <p:cNvPr id="17" name="Audio 16">
            <a:hlinkClick r:id="" action="ppaction://media"/>
            <a:extLst>
              <a:ext uri="{FF2B5EF4-FFF2-40B4-BE49-F238E27FC236}">
                <a16:creationId xmlns:a16="http://schemas.microsoft.com/office/drawing/2014/main" id="{9B6A0639-87E7-4CE6-B45D-604239DCCAF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52465382"/>
      </p:ext>
    </p:extLst>
  </p:cSld>
  <p:clrMapOvr>
    <a:masterClrMapping/>
  </p:clrMapOvr>
  <mc:AlternateContent xmlns:mc="http://schemas.openxmlformats.org/markup-compatibility/2006" xmlns:p14="http://schemas.microsoft.com/office/powerpoint/2010/main">
    <mc:Choice Requires="p14">
      <p:transition spd="slow" p14:dur="2000" advTm="36814"/>
    </mc:Choice>
    <mc:Fallback xmlns="">
      <p:transition spd="slow" advTm="36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GB" altLang="en-US" dirty="0">
                <a:solidFill>
                  <a:schemeClr val="bg1"/>
                </a:solidFill>
                <a:cs typeface="Arial" panose="020B0604020202020204" pitchFamily="34" charset="0"/>
              </a:rPr>
              <a:t> </a:t>
            </a:r>
          </a:p>
          <a:p>
            <a:pPr marL="0" indent="0" algn="ctr">
              <a:buNone/>
            </a:pPr>
            <a:endParaRPr lang="en-GB" dirty="0">
              <a:solidFill>
                <a:schemeClr val="bg1"/>
              </a:solidFill>
              <a:cs typeface="Arial" panose="020B0604020202020204" pitchFamily="34" charset="0"/>
            </a:endParaRPr>
          </a:p>
        </p:txBody>
      </p:sp>
      <p:pic>
        <p:nvPicPr>
          <p:cNvPr id="4" name="Picture 3"/>
          <p:cNvPicPr/>
          <p:nvPr/>
        </p:nvPicPr>
        <p:blipFill>
          <a:blip r:embed="rId4" cstate="print">
            <a:clrChange>
              <a:clrFrom>
                <a:srgbClr val="FFFFFF"/>
              </a:clrFrom>
              <a:clrTo>
                <a:srgbClr val="FFFFFF">
                  <a:alpha val="0"/>
                </a:srgbClr>
              </a:clrTo>
            </a:clrChange>
          </a:blip>
          <a:srcRect/>
          <a:stretch>
            <a:fillRect/>
          </a:stretch>
        </p:blipFill>
        <p:spPr bwMode="auto">
          <a:xfrm>
            <a:off x="8001000" y="45351"/>
            <a:ext cx="1143000" cy="124777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GB" sz="2000" dirty="0"/>
              <a:t>Success, nothing less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88640"/>
            <a:ext cx="2664296" cy="1977083"/>
          </a:xfrm>
          <a:prstGeom prst="rect">
            <a:avLst/>
          </a:prstGeom>
        </p:spPr>
      </p:pic>
      <p:pic>
        <p:nvPicPr>
          <p:cNvPr id="6" name="Picture 5">
            <a:extLst>
              <a:ext uri="{FF2B5EF4-FFF2-40B4-BE49-F238E27FC236}">
                <a16:creationId xmlns:a16="http://schemas.microsoft.com/office/drawing/2014/main" id="{AD976555-41CA-4876-B772-21CC5E533A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6031" y="188640"/>
            <a:ext cx="2664296" cy="1977083"/>
          </a:xfrm>
          <a:prstGeom prst="rect">
            <a:avLst/>
          </a:prstGeom>
        </p:spPr>
      </p:pic>
      <p:pic>
        <p:nvPicPr>
          <p:cNvPr id="7" name="Content Placeholder 4">
            <a:extLst>
              <a:ext uri="{FF2B5EF4-FFF2-40B4-BE49-F238E27FC236}">
                <a16:creationId xmlns:a16="http://schemas.microsoft.com/office/drawing/2014/main" id="{D82FF19B-10CD-4FED-B94E-B941B41333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410" y="2372717"/>
            <a:ext cx="2664296" cy="1977083"/>
          </a:xfrm>
          <a:prstGeom prst="rect">
            <a:avLst/>
          </a:prstGeom>
        </p:spPr>
      </p:pic>
      <p:pic>
        <p:nvPicPr>
          <p:cNvPr id="8" name="Content Placeholder 4">
            <a:extLst>
              <a:ext uri="{FF2B5EF4-FFF2-40B4-BE49-F238E27FC236}">
                <a16:creationId xmlns:a16="http://schemas.microsoft.com/office/drawing/2014/main" id="{89F8F28B-8054-4968-9172-D12B6F0E68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6394" y="2372717"/>
            <a:ext cx="2693933" cy="1977083"/>
          </a:xfrm>
          <a:prstGeom prst="rect">
            <a:avLst/>
          </a:prstGeom>
        </p:spPr>
      </p:pic>
      <p:pic>
        <p:nvPicPr>
          <p:cNvPr id="9" name="Content Placeholder 4">
            <a:extLst>
              <a:ext uri="{FF2B5EF4-FFF2-40B4-BE49-F238E27FC236}">
                <a16:creationId xmlns:a16="http://schemas.microsoft.com/office/drawing/2014/main" id="{39937FBB-2256-4B64-ADAF-0D57A9F18D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3126" y="1399862"/>
            <a:ext cx="2986464" cy="1977083"/>
          </a:xfrm>
          <a:prstGeom prst="rect">
            <a:avLst/>
          </a:prstGeom>
        </p:spPr>
      </p:pic>
      <p:pic>
        <p:nvPicPr>
          <p:cNvPr id="10" name="Content Placeholder 4">
            <a:extLst>
              <a:ext uri="{FF2B5EF4-FFF2-40B4-BE49-F238E27FC236}">
                <a16:creationId xmlns:a16="http://schemas.microsoft.com/office/drawing/2014/main" id="{2F5F46C6-D5EF-415F-8AA1-E453CD9A31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297" y="4553018"/>
            <a:ext cx="2712511" cy="2122984"/>
          </a:xfrm>
          <a:prstGeom prst="rect">
            <a:avLst/>
          </a:prstGeom>
        </p:spPr>
      </p:pic>
      <p:pic>
        <p:nvPicPr>
          <p:cNvPr id="11" name="Content Placeholder 4">
            <a:extLst>
              <a:ext uri="{FF2B5EF4-FFF2-40B4-BE49-F238E27FC236}">
                <a16:creationId xmlns:a16="http://schemas.microsoft.com/office/drawing/2014/main" id="{F869E684-681D-49B6-B282-6066432A56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9834" y="4587231"/>
            <a:ext cx="2730493" cy="2088771"/>
          </a:xfrm>
          <a:prstGeom prst="rect">
            <a:avLst/>
          </a:prstGeom>
        </p:spPr>
      </p:pic>
      <p:pic>
        <p:nvPicPr>
          <p:cNvPr id="12" name="Content Placeholder 4">
            <a:extLst>
              <a:ext uri="{FF2B5EF4-FFF2-40B4-BE49-F238E27FC236}">
                <a16:creationId xmlns:a16="http://schemas.microsoft.com/office/drawing/2014/main" id="{6CCF5A18-4C12-4E06-92D1-2C940BC47A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03126" y="3510239"/>
            <a:ext cx="2928537" cy="3165763"/>
          </a:xfrm>
          <a:prstGeom prst="rect">
            <a:avLst/>
          </a:prstGeom>
        </p:spPr>
      </p:pic>
      <p:sp>
        <p:nvSpPr>
          <p:cNvPr id="13" name="TextBox 12">
            <a:extLst>
              <a:ext uri="{FF2B5EF4-FFF2-40B4-BE49-F238E27FC236}">
                <a16:creationId xmlns:a16="http://schemas.microsoft.com/office/drawing/2014/main" id="{2B71589D-3F20-45D8-84C9-5589EC58414B}"/>
              </a:ext>
            </a:extLst>
          </p:cNvPr>
          <p:cNvSpPr txBox="1"/>
          <p:nvPr/>
        </p:nvSpPr>
        <p:spPr>
          <a:xfrm>
            <a:off x="5956655" y="392734"/>
            <a:ext cx="1878017" cy="830997"/>
          </a:xfrm>
          <a:prstGeom prst="rect">
            <a:avLst/>
          </a:prstGeom>
          <a:noFill/>
        </p:spPr>
        <p:txBody>
          <a:bodyPr wrap="square" rtlCol="0">
            <a:spAutoFit/>
          </a:bodyPr>
          <a:lstStyle/>
          <a:p>
            <a:r>
              <a:rPr lang="en-GB" sz="2400" dirty="0"/>
              <a:t>CELEBRATING SUCCESS</a:t>
            </a:r>
          </a:p>
        </p:txBody>
      </p:sp>
      <p:pic>
        <p:nvPicPr>
          <p:cNvPr id="16" name="Audio 15">
            <a:hlinkClick r:id="" action="ppaction://media"/>
            <a:extLst>
              <a:ext uri="{FF2B5EF4-FFF2-40B4-BE49-F238E27FC236}">
                <a16:creationId xmlns:a16="http://schemas.microsoft.com/office/drawing/2014/main" id="{3BD5E6D4-43A2-4C27-8B8E-30EDAD67250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3443250"/>
      </p:ext>
    </p:extLst>
  </p:cSld>
  <p:clrMapOvr>
    <a:masterClrMapping/>
  </p:clrMapOvr>
  <mc:AlternateContent xmlns:mc="http://schemas.openxmlformats.org/markup-compatibility/2006" xmlns:p14="http://schemas.microsoft.com/office/powerpoint/2010/main">
    <mc:Choice Requires="p14">
      <p:transition spd="slow" p14:dur="2000" advTm="33416"/>
    </mc:Choice>
    <mc:Fallback xmlns="">
      <p:transition spd="slow" advTm="3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D49DE4-C395-4E9C-9071-0FF66BF7B90B}"/>
              </a:ext>
            </a:extLst>
          </p:cNvPr>
          <p:cNvSpPr>
            <a:spLocks noGrp="1"/>
          </p:cNvSpPr>
          <p:nvPr>
            <p:ph type="ftr" sz="quarter" idx="11"/>
          </p:nvPr>
        </p:nvSpPr>
        <p:spPr/>
        <p:txBody>
          <a:bodyPr/>
          <a:lstStyle/>
          <a:p>
            <a:r>
              <a:rPr lang="en-GB"/>
              <a:t>Success, nothing less</a:t>
            </a:r>
          </a:p>
        </p:txBody>
      </p:sp>
      <p:pic>
        <p:nvPicPr>
          <p:cNvPr id="3" name="Picture 2">
            <a:extLst>
              <a:ext uri="{FF2B5EF4-FFF2-40B4-BE49-F238E27FC236}">
                <a16:creationId xmlns:a16="http://schemas.microsoft.com/office/drawing/2014/main" id="{DE4FCA79-FA28-41CA-9D47-BD72B2D1EEE2}"/>
              </a:ext>
            </a:extLst>
          </p:cNvPr>
          <p:cNvPicPr/>
          <p:nvPr/>
        </p:nvPicPr>
        <p:blipFill>
          <a:blip r:embed="rId4" cstate="print">
            <a:clrChange>
              <a:clrFrom>
                <a:srgbClr val="FFFFFF"/>
              </a:clrFrom>
              <a:clrTo>
                <a:srgbClr val="FFFFFF">
                  <a:alpha val="0"/>
                </a:srgbClr>
              </a:clrTo>
            </a:clrChange>
          </a:blip>
          <a:srcRect/>
          <a:stretch>
            <a:fillRect/>
          </a:stretch>
        </p:blipFill>
        <p:spPr bwMode="auto">
          <a:xfrm>
            <a:off x="7812360" y="116632"/>
            <a:ext cx="1143000" cy="1247775"/>
          </a:xfrm>
          <a:prstGeom prst="rect">
            <a:avLst/>
          </a:prstGeom>
          <a:noFill/>
          <a:ln w="9525">
            <a:noFill/>
            <a:miter lim="800000"/>
            <a:headEnd/>
            <a:tailEnd/>
          </a:ln>
        </p:spPr>
      </p:pic>
      <p:pic>
        <p:nvPicPr>
          <p:cNvPr id="4" name="Picture 3">
            <a:extLst>
              <a:ext uri="{FF2B5EF4-FFF2-40B4-BE49-F238E27FC236}">
                <a16:creationId xmlns:a16="http://schemas.microsoft.com/office/drawing/2014/main" id="{3884C643-9BF7-4B16-98DD-587EA13D60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640" y="116632"/>
            <a:ext cx="2860171" cy="2016224"/>
          </a:xfrm>
          <a:prstGeom prst="rect">
            <a:avLst/>
          </a:prstGeom>
        </p:spPr>
      </p:pic>
      <p:pic>
        <p:nvPicPr>
          <p:cNvPr id="5" name="Content Placeholder 4">
            <a:extLst>
              <a:ext uri="{FF2B5EF4-FFF2-40B4-BE49-F238E27FC236}">
                <a16:creationId xmlns:a16="http://schemas.microsoft.com/office/drawing/2014/main" id="{8C3373CF-474F-413F-83AA-1A2C50863C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9997" y="115977"/>
            <a:ext cx="2860171" cy="2016225"/>
          </a:xfrm>
          <a:prstGeom prst="rect">
            <a:avLst/>
          </a:prstGeom>
        </p:spPr>
      </p:pic>
      <p:pic>
        <p:nvPicPr>
          <p:cNvPr id="6" name="Picture 5">
            <a:extLst>
              <a:ext uri="{FF2B5EF4-FFF2-40B4-BE49-F238E27FC236}">
                <a16:creationId xmlns:a16="http://schemas.microsoft.com/office/drawing/2014/main" id="{3457EFE2-E9BA-42C0-AD83-D20D66BB44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211" y="2420889"/>
            <a:ext cx="2895600" cy="1916832"/>
          </a:xfrm>
          <a:prstGeom prst="rect">
            <a:avLst/>
          </a:prstGeom>
        </p:spPr>
      </p:pic>
      <p:pic>
        <p:nvPicPr>
          <p:cNvPr id="7" name="Content Placeholder 4">
            <a:extLst>
              <a:ext uri="{FF2B5EF4-FFF2-40B4-BE49-F238E27FC236}">
                <a16:creationId xmlns:a16="http://schemas.microsoft.com/office/drawing/2014/main" id="{3BF9E707-7C26-4822-AE21-88A73FDE0B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4300" y="2420887"/>
            <a:ext cx="2895601" cy="2016226"/>
          </a:xfrm>
          <a:prstGeom prst="rect">
            <a:avLst/>
          </a:prstGeom>
        </p:spPr>
      </p:pic>
      <p:pic>
        <p:nvPicPr>
          <p:cNvPr id="8" name="Content Placeholder 4">
            <a:extLst>
              <a:ext uri="{FF2B5EF4-FFF2-40B4-BE49-F238E27FC236}">
                <a16:creationId xmlns:a16="http://schemas.microsoft.com/office/drawing/2014/main" id="{9A67DA55-2DB9-4C34-8366-289D902ABA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9062" y="2420887"/>
            <a:ext cx="2779440" cy="2016224"/>
          </a:xfrm>
          <a:prstGeom prst="rect">
            <a:avLst/>
          </a:prstGeom>
        </p:spPr>
      </p:pic>
      <p:pic>
        <p:nvPicPr>
          <p:cNvPr id="9" name="Content Placeholder 4">
            <a:extLst>
              <a:ext uri="{FF2B5EF4-FFF2-40B4-BE49-F238E27FC236}">
                <a16:creationId xmlns:a16="http://schemas.microsoft.com/office/drawing/2014/main" id="{90C83500-D56A-4A74-BE39-A8D5DB6631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093" y="4566136"/>
            <a:ext cx="2895600" cy="2016224"/>
          </a:xfrm>
          <a:prstGeom prst="rect">
            <a:avLst/>
          </a:prstGeom>
        </p:spPr>
      </p:pic>
      <p:pic>
        <p:nvPicPr>
          <p:cNvPr id="10" name="Content Placeholder 4">
            <a:extLst>
              <a:ext uri="{FF2B5EF4-FFF2-40B4-BE49-F238E27FC236}">
                <a16:creationId xmlns:a16="http://schemas.microsoft.com/office/drawing/2014/main" id="{FA068DA8-F80B-4725-ABE8-C01DE5E9AA2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54300" y="4567312"/>
            <a:ext cx="2895600" cy="2015048"/>
          </a:xfrm>
          <a:prstGeom prst="rect">
            <a:avLst/>
          </a:prstGeom>
        </p:spPr>
      </p:pic>
      <p:pic>
        <p:nvPicPr>
          <p:cNvPr id="11" name="Content Placeholder 4">
            <a:extLst>
              <a:ext uri="{FF2B5EF4-FFF2-40B4-BE49-F238E27FC236}">
                <a16:creationId xmlns:a16="http://schemas.microsoft.com/office/drawing/2014/main" id="{1D733E32-9DD5-4389-9B98-B1D9A338BF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3109" y="4566136"/>
            <a:ext cx="2840891" cy="2015048"/>
          </a:xfrm>
          <a:prstGeom prst="rect">
            <a:avLst/>
          </a:prstGeom>
        </p:spPr>
      </p:pic>
      <p:sp>
        <p:nvSpPr>
          <p:cNvPr id="12" name="TextBox 11">
            <a:extLst>
              <a:ext uri="{FF2B5EF4-FFF2-40B4-BE49-F238E27FC236}">
                <a16:creationId xmlns:a16="http://schemas.microsoft.com/office/drawing/2014/main" id="{C99071A4-0F04-4199-B1F0-701E36364C5F}"/>
              </a:ext>
            </a:extLst>
          </p:cNvPr>
          <p:cNvSpPr txBox="1"/>
          <p:nvPr/>
        </p:nvSpPr>
        <p:spPr>
          <a:xfrm>
            <a:off x="6202460" y="585480"/>
            <a:ext cx="1662460" cy="1077218"/>
          </a:xfrm>
          <a:prstGeom prst="rect">
            <a:avLst/>
          </a:prstGeom>
          <a:noFill/>
        </p:spPr>
        <p:txBody>
          <a:bodyPr wrap="square" rtlCol="0">
            <a:spAutoFit/>
          </a:bodyPr>
          <a:lstStyle/>
          <a:p>
            <a:r>
              <a:rPr lang="en-GB" sz="3200" dirty="0"/>
              <a:t>SCHOOL TRIPS</a:t>
            </a:r>
          </a:p>
        </p:txBody>
      </p:sp>
      <p:pic>
        <p:nvPicPr>
          <p:cNvPr id="19" name="Audio 18">
            <a:hlinkClick r:id="" action="ppaction://media"/>
            <a:extLst>
              <a:ext uri="{FF2B5EF4-FFF2-40B4-BE49-F238E27FC236}">
                <a16:creationId xmlns:a16="http://schemas.microsoft.com/office/drawing/2014/main" id="{13885553-36C4-4EA4-ACEA-A439F7018F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09810241"/>
      </p:ext>
    </p:extLst>
  </p:cSld>
  <p:clrMapOvr>
    <a:masterClrMapping/>
  </p:clrMapOvr>
  <mc:AlternateContent xmlns:mc="http://schemas.openxmlformats.org/markup-compatibility/2006" xmlns:p14="http://schemas.microsoft.com/office/powerpoint/2010/main">
    <mc:Choice Requires="p14">
      <p:transition spd="slow" p14:dur="2000" advTm="46924"/>
    </mc:Choice>
    <mc:Fallback xmlns="">
      <p:transition spd="slow" advTm="46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clrChange>
              <a:clrFrom>
                <a:srgbClr val="FFFFFF"/>
              </a:clrFrom>
              <a:clrTo>
                <a:srgbClr val="FFFFFF">
                  <a:alpha val="0"/>
                </a:srgbClr>
              </a:clrTo>
            </a:clrChange>
          </a:blip>
          <a:srcRect/>
          <a:stretch>
            <a:fillRect/>
          </a:stretch>
        </p:blipFill>
        <p:spPr bwMode="auto">
          <a:xfrm>
            <a:off x="7524328" y="404664"/>
            <a:ext cx="1143000" cy="1247775"/>
          </a:xfrm>
          <a:prstGeom prst="rect">
            <a:avLst/>
          </a:prstGeom>
          <a:noFill/>
          <a:ln w="9525">
            <a:noFill/>
            <a:miter lim="800000"/>
            <a:headEnd/>
            <a:tailEnd/>
          </a:ln>
        </p:spPr>
      </p:pic>
      <p:sp>
        <p:nvSpPr>
          <p:cNvPr id="2" name="Title 1"/>
          <p:cNvSpPr>
            <a:spLocks noGrp="1"/>
          </p:cNvSpPr>
          <p:nvPr>
            <p:ph type="ctrTitle"/>
          </p:nvPr>
        </p:nvSpPr>
        <p:spPr>
          <a:xfrm>
            <a:off x="1475656" y="1941975"/>
            <a:ext cx="5508104" cy="46866"/>
          </a:xfrm>
        </p:spPr>
        <p:txBody>
          <a:bodyPr>
            <a:normAutofit fontScale="90000"/>
          </a:bodyPr>
          <a:lstStyle/>
          <a:p>
            <a:pPr algn="l"/>
            <a:r>
              <a:rPr lang="en-GB" sz="4900" dirty="0">
                <a:solidFill>
                  <a:srgbClr val="002060"/>
                </a:solidFill>
              </a:rPr>
              <a:t>Welcome to </a:t>
            </a:r>
            <a:br>
              <a:rPr lang="en-GB" sz="4900" dirty="0">
                <a:solidFill>
                  <a:srgbClr val="002060"/>
                </a:solidFill>
              </a:rPr>
            </a:br>
            <a:r>
              <a:rPr lang="en-GB" sz="4900" dirty="0">
                <a:solidFill>
                  <a:srgbClr val="002060"/>
                </a:solidFill>
              </a:rPr>
              <a:t>Johnstone High School</a:t>
            </a:r>
            <a:br>
              <a:rPr lang="en-GB" sz="4900" dirty="0">
                <a:solidFill>
                  <a:srgbClr val="002060"/>
                </a:solidFill>
              </a:rPr>
            </a:br>
            <a:br>
              <a:rPr lang="en-GB" sz="4900" dirty="0">
                <a:solidFill>
                  <a:srgbClr val="002060"/>
                </a:solidFill>
              </a:rPr>
            </a:br>
            <a:br>
              <a:rPr lang="en-GB" altLang="en-US" sz="3200" dirty="0">
                <a:latin typeface="Verdana" panose="020B0604030504040204" pitchFamily="34" charset="0"/>
                <a:cs typeface="Arial" panose="020B0604020202020204" pitchFamily="34" charset="0"/>
              </a:rPr>
            </a:br>
            <a:r>
              <a:rPr lang="en-GB" altLang="en-US" sz="3200" dirty="0">
                <a:latin typeface="Verdana" panose="020B0604030504040204" pitchFamily="34" charset="0"/>
                <a:cs typeface="Arial" panose="020B0604020202020204" pitchFamily="34" charset="0"/>
              </a:rPr>
              <a:t> </a:t>
            </a:r>
            <a:endParaRPr lang="en-GB" sz="3100" dirty="0"/>
          </a:p>
        </p:txBody>
      </p:sp>
      <p:sp>
        <p:nvSpPr>
          <p:cNvPr id="3" name="Footer Placeholder 2"/>
          <p:cNvSpPr>
            <a:spLocks noGrp="1"/>
          </p:cNvSpPr>
          <p:nvPr>
            <p:ph type="ftr" sz="quarter" idx="11"/>
          </p:nvPr>
        </p:nvSpPr>
        <p:spPr/>
        <p:txBody>
          <a:bodyPr/>
          <a:lstStyle/>
          <a:p>
            <a:r>
              <a:rPr lang="en-GB" sz="2000" dirty="0"/>
              <a:t>Success, nothing less</a:t>
            </a:r>
          </a:p>
        </p:txBody>
      </p:sp>
      <p:pic>
        <p:nvPicPr>
          <p:cNvPr id="7" name="Audio 6">
            <a:hlinkClick r:id="" action="ppaction://media"/>
            <a:extLst>
              <a:ext uri="{FF2B5EF4-FFF2-40B4-BE49-F238E27FC236}">
                <a16:creationId xmlns:a16="http://schemas.microsoft.com/office/drawing/2014/main" id="{A4F56CB9-0AC3-43A8-9F14-56BC15F1A5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10" name="Picture 9" descr="A train traveling through a lush green field&#10;&#10;Description automatically generated">
            <a:extLst>
              <a:ext uri="{FF2B5EF4-FFF2-40B4-BE49-F238E27FC236}">
                <a16:creationId xmlns:a16="http://schemas.microsoft.com/office/drawing/2014/main" id="{FB936848-0741-45B3-BD0F-3D3D894694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00" y="1922701"/>
            <a:ext cx="6984776" cy="4759951"/>
          </a:xfrm>
          <a:prstGeom prst="rect">
            <a:avLst/>
          </a:prstGeom>
        </p:spPr>
      </p:pic>
    </p:spTree>
    <p:extLst>
      <p:ext uri="{BB962C8B-B14F-4D97-AF65-F5344CB8AC3E}">
        <p14:creationId xmlns:p14="http://schemas.microsoft.com/office/powerpoint/2010/main" val="1477935729"/>
      </p:ext>
    </p:extLst>
  </p:cSld>
  <p:clrMapOvr>
    <a:masterClrMapping/>
  </p:clrMapOvr>
  <mc:AlternateContent xmlns:mc="http://schemas.openxmlformats.org/markup-compatibility/2006" xmlns:p14="http://schemas.microsoft.com/office/powerpoint/2010/main">
    <mc:Choice Requires="p14">
      <p:transition spd="slow" p14:dur="2000" advTm="27535"/>
    </mc:Choice>
    <mc:Fallback xmlns="">
      <p:transition spd="slow" advTm="2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34A98C-9EFD-467E-A5C1-EE330B27EAA4}"/>
              </a:ext>
            </a:extLst>
          </p:cNvPr>
          <p:cNvSpPr>
            <a:spLocks noGrp="1"/>
          </p:cNvSpPr>
          <p:nvPr>
            <p:ph type="ftr" sz="quarter" idx="11"/>
          </p:nvPr>
        </p:nvSpPr>
        <p:spPr/>
        <p:txBody>
          <a:bodyPr/>
          <a:lstStyle/>
          <a:p>
            <a:r>
              <a:rPr lang="en-GB"/>
              <a:t>Success, nothing less</a:t>
            </a:r>
          </a:p>
        </p:txBody>
      </p:sp>
      <p:pic>
        <p:nvPicPr>
          <p:cNvPr id="3" name="Picture 2">
            <a:extLst>
              <a:ext uri="{FF2B5EF4-FFF2-40B4-BE49-F238E27FC236}">
                <a16:creationId xmlns:a16="http://schemas.microsoft.com/office/drawing/2014/main" id="{FB556B88-51A7-40A5-A18C-FE32110C8376}"/>
              </a:ext>
            </a:extLst>
          </p:cNvPr>
          <p:cNvPicPr/>
          <p:nvPr/>
        </p:nvPicPr>
        <p:blipFill>
          <a:blip r:embed="rId4" cstate="print">
            <a:clrChange>
              <a:clrFrom>
                <a:srgbClr val="FFFFFF"/>
              </a:clrFrom>
              <a:clrTo>
                <a:srgbClr val="FFFFFF">
                  <a:alpha val="0"/>
                </a:srgbClr>
              </a:clrTo>
            </a:clrChange>
          </a:blip>
          <a:srcRect/>
          <a:stretch>
            <a:fillRect/>
          </a:stretch>
        </p:blipFill>
        <p:spPr bwMode="auto">
          <a:xfrm>
            <a:off x="7812360" y="116632"/>
            <a:ext cx="1143000" cy="1247775"/>
          </a:xfrm>
          <a:prstGeom prst="rect">
            <a:avLst/>
          </a:prstGeom>
          <a:noFill/>
          <a:ln w="9525">
            <a:noFill/>
            <a:miter lim="800000"/>
            <a:headEnd/>
            <a:tailEnd/>
          </a:ln>
        </p:spPr>
      </p:pic>
      <p:pic>
        <p:nvPicPr>
          <p:cNvPr id="4" name="Content Placeholder 4">
            <a:extLst>
              <a:ext uri="{FF2B5EF4-FFF2-40B4-BE49-F238E27FC236}">
                <a16:creationId xmlns:a16="http://schemas.microsoft.com/office/drawing/2014/main" id="{52D422F0-642B-4CD9-89E4-4AD07BB653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64" y="57357"/>
            <a:ext cx="2475120" cy="2075499"/>
          </a:xfrm>
          <a:prstGeom prst="rect">
            <a:avLst/>
          </a:prstGeom>
        </p:spPr>
      </p:pic>
      <p:pic>
        <p:nvPicPr>
          <p:cNvPr id="5" name="Content Placeholder 4">
            <a:extLst>
              <a:ext uri="{FF2B5EF4-FFF2-40B4-BE49-F238E27FC236}">
                <a16:creationId xmlns:a16="http://schemas.microsoft.com/office/drawing/2014/main" id="{395397DC-BD9F-4D94-A7A7-54F7D18D66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3808" y="57357"/>
            <a:ext cx="2475120" cy="2075498"/>
          </a:xfrm>
          <a:prstGeom prst="rect">
            <a:avLst/>
          </a:prstGeom>
        </p:spPr>
      </p:pic>
      <p:pic>
        <p:nvPicPr>
          <p:cNvPr id="6" name="Content Placeholder 4">
            <a:extLst>
              <a:ext uri="{FF2B5EF4-FFF2-40B4-BE49-F238E27FC236}">
                <a16:creationId xmlns:a16="http://schemas.microsoft.com/office/drawing/2014/main" id="{98B26FCC-0CA1-4221-BFA2-12FE4AD30C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3222" y="103125"/>
            <a:ext cx="2268252" cy="2994150"/>
          </a:xfrm>
          <a:prstGeom prst="rect">
            <a:avLst/>
          </a:prstGeom>
        </p:spPr>
      </p:pic>
      <p:pic>
        <p:nvPicPr>
          <p:cNvPr id="7" name="Content Placeholder 4">
            <a:extLst>
              <a:ext uri="{FF2B5EF4-FFF2-40B4-BE49-F238E27FC236}">
                <a16:creationId xmlns:a16="http://schemas.microsoft.com/office/drawing/2014/main" id="{8F542129-957E-47A7-B541-3BB7F0978B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664" y="2204864"/>
            <a:ext cx="2475120" cy="2169717"/>
          </a:xfrm>
          <a:prstGeom prst="rect">
            <a:avLst/>
          </a:prstGeom>
        </p:spPr>
      </p:pic>
      <p:pic>
        <p:nvPicPr>
          <p:cNvPr id="8" name="Content Placeholder 4">
            <a:extLst>
              <a:ext uri="{FF2B5EF4-FFF2-40B4-BE49-F238E27FC236}">
                <a16:creationId xmlns:a16="http://schemas.microsoft.com/office/drawing/2014/main" id="{E30C53BF-0D7E-4D0C-84B8-DBCAAE6736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75549" y="2204864"/>
            <a:ext cx="2475120" cy="2169717"/>
          </a:xfrm>
          <a:prstGeom prst="rect">
            <a:avLst/>
          </a:prstGeom>
        </p:spPr>
      </p:pic>
      <p:pic>
        <p:nvPicPr>
          <p:cNvPr id="9" name="Content Placeholder 4">
            <a:extLst>
              <a:ext uri="{FF2B5EF4-FFF2-40B4-BE49-F238E27FC236}">
                <a16:creationId xmlns:a16="http://schemas.microsoft.com/office/drawing/2014/main" id="{5D733E13-C87B-4400-844F-EB306DAC39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64" y="4482819"/>
            <a:ext cx="2512000" cy="2317824"/>
          </a:xfrm>
          <a:prstGeom prst="rect">
            <a:avLst/>
          </a:prstGeom>
        </p:spPr>
      </p:pic>
      <p:pic>
        <p:nvPicPr>
          <p:cNvPr id="10" name="Content Placeholder 4">
            <a:extLst>
              <a:ext uri="{FF2B5EF4-FFF2-40B4-BE49-F238E27FC236}">
                <a16:creationId xmlns:a16="http://schemas.microsoft.com/office/drawing/2014/main" id="{C4F0F386-B973-4B22-A22E-F3664CD0A8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2956" y="4482818"/>
            <a:ext cx="2444164" cy="2375181"/>
          </a:xfrm>
          <a:prstGeom prst="rect">
            <a:avLst/>
          </a:prstGeom>
        </p:spPr>
      </p:pic>
      <p:pic>
        <p:nvPicPr>
          <p:cNvPr id="11" name="Content Placeholder 4">
            <a:extLst>
              <a:ext uri="{FF2B5EF4-FFF2-40B4-BE49-F238E27FC236}">
                <a16:creationId xmlns:a16="http://schemas.microsoft.com/office/drawing/2014/main" id="{253DEF9E-4EFA-4129-B1BB-84AE71B46E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59480" y="3429000"/>
            <a:ext cx="2301396" cy="3378573"/>
          </a:xfrm>
          <a:prstGeom prst="rect">
            <a:avLst/>
          </a:prstGeom>
        </p:spPr>
      </p:pic>
      <p:sp>
        <p:nvSpPr>
          <p:cNvPr id="12" name="TextBox 11">
            <a:extLst>
              <a:ext uri="{FF2B5EF4-FFF2-40B4-BE49-F238E27FC236}">
                <a16:creationId xmlns:a16="http://schemas.microsoft.com/office/drawing/2014/main" id="{017A8EB5-71FE-4983-A903-030CEDE4B8AB}"/>
              </a:ext>
            </a:extLst>
          </p:cNvPr>
          <p:cNvSpPr txBox="1"/>
          <p:nvPr/>
        </p:nvSpPr>
        <p:spPr>
          <a:xfrm>
            <a:off x="8028384" y="1988840"/>
            <a:ext cx="842090" cy="4367510"/>
          </a:xfrm>
          <a:prstGeom prst="rect">
            <a:avLst/>
          </a:prstGeom>
          <a:noFill/>
        </p:spPr>
        <p:txBody>
          <a:bodyPr vert="wordArtVert" wrap="square" rtlCol="0">
            <a:spAutoFit/>
          </a:bodyPr>
          <a:lstStyle/>
          <a:p>
            <a:r>
              <a:rPr lang="en-GB" sz="3600" dirty="0"/>
              <a:t>SPORTS</a:t>
            </a:r>
          </a:p>
        </p:txBody>
      </p:sp>
      <p:pic>
        <p:nvPicPr>
          <p:cNvPr id="14" name="Audio 13">
            <a:hlinkClick r:id="" action="ppaction://media"/>
            <a:extLst>
              <a:ext uri="{FF2B5EF4-FFF2-40B4-BE49-F238E27FC236}">
                <a16:creationId xmlns:a16="http://schemas.microsoft.com/office/drawing/2014/main" id="{E26ECE56-AB05-45CC-90B1-ABF99CC430D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39111471"/>
      </p:ext>
    </p:extLst>
  </p:cSld>
  <p:clrMapOvr>
    <a:masterClrMapping/>
  </p:clrMapOvr>
  <mc:AlternateContent xmlns:mc="http://schemas.openxmlformats.org/markup-compatibility/2006" xmlns:p14="http://schemas.microsoft.com/office/powerpoint/2010/main">
    <mc:Choice Requires="p14">
      <p:transition spd="slow" p14:dur="2000" advTm="33333"/>
    </mc:Choice>
    <mc:Fallback xmlns="">
      <p:transition spd="slow" advTm="3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C7CB5D-CBC1-4F4F-AC5D-BA235393A956}"/>
              </a:ext>
            </a:extLst>
          </p:cNvPr>
          <p:cNvSpPr>
            <a:spLocks noGrp="1"/>
          </p:cNvSpPr>
          <p:nvPr>
            <p:ph type="ftr" sz="quarter" idx="11"/>
          </p:nvPr>
        </p:nvSpPr>
        <p:spPr/>
        <p:txBody>
          <a:bodyPr/>
          <a:lstStyle/>
          <a:p>
            <a:r>
              <a:rPr lang="en-GB"/>
              <a:t>Success, nothing less</a:t>
            </a:r>
          </a:p>
        </p:txBody>
      </p:sp>
      <p:pic>
        <p:nvPicPr>
          <p:cNvPr id="3" name="Picture 2">
            <a:extLst>
              <a:ext uri="{FF2B5EF4-FFF2-40B4-BE49-F238E27FC236}">
                <a16:creationId xmlns:a16="http://schemas.microsoft.com/office/drawing/2014/main" id="{466DCC1F-CB93-4C07-8005-0DE383107259}"/>
              </a:ext>
            </a:extLst>
          </p:cNvPr>
          <p:cNvPicPr/>
          <p:nvPr/>
        </p:nvPicPr>
        <p:blipFill>
          <a:blip r:embed="rId4" cstate="print">
            <a:clrChange>
              <a:clrFrom>
                <a:srgbClr val="FFFFFF"/>
              </a:clrFrom>
              <a:clrTo>
                <a:srgbClr val="FFFFFF">
                  <a:alpha val="0"/>
                </a:srgbClr>
              </a:clrTo>
            </a:clrChange>
          </a:blip>
          <a:srcRect/>
          <a:stretch>
            <a:fillRect/>
          </a:stretch>
        </p:blipFill>
        <p:spPr bwMode="auto">
          <a:xfrm>
            <a:off x="7996830" y="66634"/>
            <a:ext cx="1143000" cy="1247775"/>
          </a:xfrm>
          <a:prstGeom prst="rect">
            <a:avLst/>
          </a:prstGeom>
          <a:noFill/>
          <a:ln w="9525">
            <a:noFill/>
            <a:miter lim="800000"/>
            <a:headEnd/>
            <a:tailEnd/>
          </a:ln>
        </p:spPr>
      </p:pic>
      <p:pic>
        <p:nvPicPr>
          <p:cNvPr id="4" name="Picture 3">
            <a:extLst>
              <a:ext uri="{FF2B5EF4-FFF2-40B4-BE49-F238E27FC236}">
                <a16:creationId xmlns:a16="http://schemas.microsoft.com/office/drawing/2014/main" id="{96EAB1E5-DE7F-411E-A3B6-8E24FC78E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90603"/>
            <a:ext cx="2872680" cy="1898237"/>
          </a:xfrm>
          <a:prstGeom prst="rect">
            <a:avLst/>
          </a:prstGeom>
        </p:spPr>
      </p:pic>
      <p:pic>
        <p:nvPicPr>
          <p:cNvPr id="5" name="Content Placeholder 4">
            <a:extLst>
              <a:ext uri="{FF2B5EF4-FFF2-40B4-BE49-F238E27FC236}">
                <a16:creationId xmlns:a16="http://schemas.microsoft.com/office/drawing/2014/main" id="{1B62478E-B434-4F2C-92FA-F6284A8CC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856" y="90602"/>
            <a:ext cx="2872680" cy="1898237"/>
          </a:xfrm>
          <a:prstGeom prst="rect">
            <a:avLst/>
          </a:prstGeom>
        </p:spPr>
      </p:pic>
      <p:pic>
        <p:nvPicPr>
          <p:cNvPr id="6" name="Content Placeholder 4">
            <a:extLst>
              <a:ext uri="{FF2B5EF4-FFF2-40B4-BE49-F238E27FC236}">
                <a16:creationId xmlns:a16="http://schemas.microsoft.com/office/drawing/2014/main" id="{DBF34917-2DEC-4D91-AB41-B275139F4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83" y="2236127"/>
            <a:ext cx="2799717" cy="1987978"/>
          </a:xfrm>
          <a:prstGeom prst="rect">
            <a:avLst/>
          </a:prstGeom>
        </p:spPr>
      </p:pic>
      <p:pic>
        <p:nvPicPr>
          <p:cNvPr id="7" name="Picture 6">
            <a:extLst>
              <a:ext uri="{FF2B5EF4-FFF2-40B4-BE49-F238E27FC236}">
                <a16:creationId xmlns:a16="http://schemas.microsoft.com/office/drawing/2014/main" id="{85893C2E-0D1C-42B0-BE6A-02DEFFE1A1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2936" y="2236127"/>
            <a:ext cx="2895600" cy="1987978"/>
          </a:xfrm>
          <a:prstGeom prst="rect">
            <a:avLst/>
          </a:prstGeom>
        </p:spPr>
      </p:pic>
      <p:pic>
        <p:nvPicPr>
          <p:cNvPr id="8" name="Content Placeholder 4">
            <a:extLst>
              <a:ext uri="{FF2B5EF4-FFF2-40B4-BE49-F238E27FC236}">
                <a16:creationId xmlns:a16="http://schemas.microsoft.com/office/drawing/2014/main" id="{C0C0B656-283E-409A-A454-2ECCB6D665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664" y="4437113"/>
            <a:ext cx="2839536" cy="2225252"/>
          </a:xfrm>
          <a:prstGeom prst="rect">
            <a:avLst/>
          </a:prstGeom>
        </p:spPr>
      </p:pic>
      <p:pic>
        <p:nvPicPr>
          <p:cNvPr id="9" name="Content Placeholder 4">
            <a:extLst>
              <a:ext uri="{FF2B5EF4-FFF2-40B4-BE49-F238E27FC236}">
                <a16:creationId xmlns:a16="http://schemas.microsoft.com/office/drawing/2014/main" id="{1D41DFB1-D867-4E54-854F-9DAA840B9F9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88422" y="4437113"/>
            <a:ext cx="2895600" cy="2284362"/>
          </a:xfrm>
          <a:prstGeom prst="rect">
            <a:avLst/>
          </a:prstGeom>
        </p:spPr>
      </p:pic>
      <p:pic>
        <p:nvPicPr>
          <p:cNvPr id="10" name="Content Placeholder 4">
            <a:extLst>
              <a:ext uri="{FF2B5EF4-FFF2-40B4-BE49-F238E27FC236}">
                <a16:creationId xmlns:a16="http://schemas.microsoft.com/office/drawing/2014/main" id="{5172F745-21FB-43FE-940E-F12553DEF4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5344" y="4437113"/>
            <a:ext cx="2818656" cy="2284361"/>
          </a:xfrm>
          <a:prstGeom prst="rect">
            <a:avLst/>
          </a:prstGeom>
        </p:spPr>
      </p:pic>
      <p:pic>
        <p:nvPicPr>
          <p:cNvPr id="11" name="Content Placeholder 4">
            <a:extLst>
              <a:ext uri="{FF2B5EF4-FFF2-40B4-BE49-F238E27FC236}">
                <a16:creationId xmlns:a16="http://schemas.microsoft.com/office/drawing/2014/main" id="{D7895549-AE79-434B-BF28-9B30A44359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11592" y="2236127"/>
            <a:ext cx="2799718" cy="1987978"/>
          </a:xfrm>
          <a:prstGeom prst="rect">
            <a:avLst/>
          </a:prstGeom>
        </p:spPr>
      </p:pic>
      <p:sp>
        <p:nvSpPr>
          <p:cNvPr id="12" name="TextBox 11">
            <a:extLst>
              <a:ext uri="{FF2B5EF4-FFF2-40B4-BE49-F238E27FC236}">
                <a16:creationId xmlns:a16="http://schemas.microsoft.com/office/drawing/2014/main" id="{78F8E79B-3B82-4279-9C74-7AF914B07E15}"/>
              </a:ext>
            </a:extLst>
          </p:cNvPr>
          <p:cNvSpPr txBox="1"/>
          <p:nvPr/>
        </p:nvSpPr>
        <p:spPr>
          <a:xfrm>
            <a:off x="6184022" y="898910"/>
            <a:ext cx="2492434" cy="954107"/>
          </a:xfrm>
          <a:prstGeom prst="rect">
            <a:avLst/>
          </a:prstGeom>
          <a:noFill/>
        </p:spPr>
        <p:txBody>
          <a:bodyPr wrap="square" rtlCol="0">
            <a:spAutoFit/>
          </a:bodyPr>
          <a:lstStyle/>
          <a:p>
            <a:r>
              <a:rPr lang="en-GB" sz="2800" dirty="0"/>
              <a:t>SCHOOL COMMUNITY</a:t>
            </a:r>
          </a:p>
        </p:txBody>
      </p:sp>
      <p:pic>
        <p:nvPicPr>
          <p:cNvPr id="14" name="Audio 13">
            <a:hlinkClick r:id="" action="ppaction://media"/>
            <a:extLst>
              <a:ext uri="{FF2B5EF4-FFF2-40B4-BE49-F238E27FC236}">
                <a16:creationId xmlns:a16="http://schemas.microsoft.com/office/drawing/2014/main" id="{22149BB2-F963-4D8E-A6CA-48D05F75D51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0531711"/>
      </p:ext>
    </p:extLst>
  </p:cSld>
  <p:clrMapOvr>
    <a:masterClrMapping/>
  </p:clrMapOvr>
  <mc:AlternateContent xmlns:mc="http://schemas.openxmlformats.org/markup-compatibility/2006" xmlns:p14="http://schemas.microsoft.com/office/powerpoint/2010/main">
    <mc:Choice Requires="p14">
      <p:transition spd="slow" p14:dur="2000" advTm="47210"/>
    </mc:Choice>
    <mc:Fallback xmlns="">
      <p:transition spd="slow" advTm="47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EE1655-3DD0-4BB9-AE41-E9C8C251CD39}"/>
              </a:ext>
            </a:extLst>
          </p:cNvPr>
          <p:cNvSpPr>
            <a:spLocks noGrp="1"/>
          </p:cNvSpPr>
          <p:nvPr>
            <p:ph type="ftr" sz="quarter" idx="11"/>
          </p:nvPr>
        </p:nvSpPr>
        <p:spPr/>
        <p:txBody>
          <a:bodyPr/>
          <a:lstStyle/>
          <a:p>
            <a:r>
              <a:rPr lang="en-GB"/>
              <a:t>Success, nothing less</a:t>
            </a:r>
          </a:p>
        </p:txBody>
      </p:sp>
      <p:pic>
        <p:nvPicPr>
          <p:cNvPr id="3" name="Content Placeholder 4">
            <a:extLst>
              <a:ext uri="{FF2B5EF4-FFF2-40B4-BE49-F238E27FC236}">
                <a16:creationId xmlns:a16="http://schemas.microsoft.com/office/drawing/2014/main" id="{EB7521BD-B330-413E-A9CE-3D38EA64D4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289" y="65370"/>
            <a:ext cx="2919976" cy="2092606"/>
          </a:xfrm>
          <a:prstGeom prst="rect">
            <a:avLst/>
          </a:prstGeom>
        </p:spPr>
      </p:pic>
      <p:pic>
        <p:nvPicPr>
          <p:cNvPr id="4" name="Content Placeholder 4">
            <a:extLst>
              <a:ext uri="{FF2B5EF4-FFF2-40B4-BE49-F238E27FC236}">
                <a16:creationId xmlns:a16="http://schemas.microsoft.com/office/drawing/2014/main" id="{AF50BC40-5359-429F-A017-C40E2F6A02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400" y="2269126"/>
            <a:ext cx="2919976" cy="2044824"/>
          </a:xfrm>
          <a:prstGeom prst="rect">
            <a:avLst/>
          </a:prstGeom>
        </p:spPr>
      </p:pic>
      <p:pic>
        <p:nvPicPr>
          <p:cNvPr id="5" name="Content Placeholder 4">
            <a:extLst>
              <a:ext uri="{FF2B5EF4-FFF2-40B4-BE49-F238E27FC236}">
                <a16:creationId xmlns:a16="http://schemas.microsoft.com/office/drawing/2014/main" id="{2B918562-3929-43EC-8EB6-516BBAEC54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5640" y="4897760"/>
            <a:ext cx="3168352" cy="1871700"/>
          </a:xfrm>
          <a:prstGeom prst="rect">
            <a:avLst/>
          </a:prstGeom>
        </p:spPr>
      </p:pic>
      <p:pic>
        <p:nvPicPr>
          <p:cNvPr id="6" name="Content Placeholder 4">
            <a:extLst>
              <a:ext uri="{FF2B5EF4-FFF2-40B4-BE49-F238E27FC236}">
                <a16:creationId xmlns:a16="http://schemas.microsoft.com/office/drawing/2014/main" id="{230FE83B-EDFB-435E-8F0B-527A146C4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7697" y="4542513"/>
            <a:ext cx="2426616" cy="2279297"/>
          </a:xfrm>
          <a:prstGeom prst="rect">
            <a:avLst/>
          </a:prstGeom>
        </p:spPr>
      </p:pic>
      <p:pic>
        <p:nvPicPr>
          <p:cNvPr id="7" name="Content Placeholder 4">
            <a:extLst>
              <a:ext uri="{FF2B5EF4-FFF2-40B4-BE49-F238E27FC236}">
                <a16:creationId xmlns:a16="http://schemas.microsoft.com/office/drawing/2014/main" id="{D8E7988F-51E6-425A-AF1B-C566BED553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5640" y="65371"/>
            <a:ext cx="3036128" cy="2092606"/>
          </a:xfrm>
          <a:prstGeom prst="rect">
            <a:avLst/>
          </a:prstGeom>
        </p:spPr>
      </p:pic>
      <p:pic>
        <p:nvPicPr>
          <p:cNvPr id="8" name="Content Placeholder 4">
            <a:extLst>
              <a:ext uri="{FF2B5EF4-FFF2-40B4-BE49-F238E27FC236}">
                <a16:creationId xmlns:a16="http://schemas.microsoft.com/office/drawing/2014/main" id="{C020192F-A320-4DA0-A916-73A90F1E0A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905" y="4555814"/>
            <a:ext cx="2917648" cy="2044824"/>
          </a:xfrm>
          <a:prstGeom prst="rect">
            <a:avLst/>
          </a:prstGeom>
        </p:spPr>
      </p:pic>
      <p:pic>
        <p:nvPicPr>
          <p:cNvPr id="9" name="Content Placeholder 4">
            <a:extLst>
              <a:ext uri="{FF2B5EF4-FFF2-40B4-BE49-F238E27FC236}">
                <a16:creationId xmlns:a16="http://schemas.microsoft.com/office/drawing/2014/main" id="{A0B0C650-69AA-4F7E-B78E-81B0D235D9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8553" y="2194560"/>
            <a:ext cx="3427704" cy="3273227"/>
          </a:xfrm>
          <a:prstGeom prst="rect">
            <a:avLst/>
          </a:prstGeom>
        </p:spPr>
      </p:pic>
      <p:pic>
        <p:nvPicPr>
          <p:cNvPr id="10" name="Picture 9">
            <a:extLst>
              <a:ext uri="{FF2B5EF4-FFF2-40B4-BE49-F238E27FC236}">
                <a16:creationId xmlns:a16="http://schemas.microsoft.com/office/drawing/2014/main" id="{05A86EEA-AF4D-4491-987A-64913E24AD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24497" y="2122552"/>
            <a:ext cx="2664296" cy="2279297"/>
          </a:xfrm>
          <a:prstGeom prst="rect">
            <a:avLst/>
          </a:prstGeom>
        </p:spPr>
      </p:pic>
      <p:pic>
        <p:nvPicPr>
          <p:cNvPr id="11" name="Picture 10">
            <a:extLst>
              <a:ext uri="{FF2B5EF4-FFF2-40B4-BE49-F238E27FC236}">
                <a16:creationId xmlns:a16="http://schemas.microsoft.com/office/drawing/2014/main" id="{C5145A7D-A9CA-4865-B627-B177D4C95FA6}"/>
              </a:ext>
            </a:extLst>
          </p:cNvPr>
          <p:cNvPicPr/>
          <p:nvPr/>
        </p:nvPicPr>
        <p:blipFill>
          <a:blip r:embed="rId12" cstate="print">
            <a:clrChange>
              <a:clrFrom>
                <a:srgbClr val="FFFFFF"/>
              </a:clrFrom>
              <a:clrTo>
                <a:srgbClr val="FFFFFF">
                  <a:alpha val="0"/>
                </a:srgbClr>
              </a:clrTo>
            </a:clrChange>
          </a:blip>
          <a:srcRect/>
          <a:stretch>
            <a:fillRect/>
          </a:stretch>
        </p:blipFill>
        <p:spPr bwMode="auto">
          <a:xfrm>
            <a:off x="8001000" y="0"/>
            <a:ext cx="1143000" cy="1247775"/>
          </a:xfrm>
          <a:prstGeom prst="rect">
            <a:avLst/>
          </a:prstGeom>
          <a:noFill/>
          <a:ln w="9525">
            <a:noFill/>
            <a:miter lim="800000"/>
            <a:headEnd/>
            <a:tailEnd/>
          </a:ln>
        </p:spPr>
      </p:pic>
      <p:sp>
        <p:nvSpPr>
          <p:cNvPr id="12" name="TextBox 11">
            <a:extLst>
              <a:ext uri="{FF2B5EF4-FFF2-40B4-BE49-F238E27FC236}">
                <a16:creationId xmlns:a16="http://schemas.microsoft.com/office/drawing/2014/main" id="{CA250725-E09F-4A4F-B686-977FD527C622}"/>
              </a:ext>
            </a:extLst>
          </p:cNvPr>
          <p:cNvSpPr txBox="1"/>
          <p:nvPr/>
        </p:nvSpPr>
        <p:spPr>
          <a:xfrm>
            <a:off x="6375143" y="476672"/>
            <a:ext cx="1625857" cy="1077218"/>
          </a:xfrm>
          <a:prstGeom prst="rect">
            <a:avLst/>
          </a:prstGeom>
          <a:noFill/>
        </p:spPr>
        <p:txBody>
          <a:bodyPr wrap="square" rtlCol="0">
            <a:spAutoFit/>
          </a:bodyPr>
          <a:lstStyle/>
          <a:p>
            <a:r>
              <a:rPr lang="en-GB" sz="3200" dirty="0"/>
              <a:t>SCHOOL CLUBS</a:t>
            </a:r>
          </a:p>
        </p:txBody>
      </p:sp>
      <p:pic>
        <p:nvPicPr>
          <p:cNvPr id="16" name="Audio 15">
            <a:hlinkClick r:id="" action="ppaction://media"/>
            <a:extLst>
              <a:ext uri="{FF2B5EF4-FFF2-40B4-BE49-F238E27FC236}">
                <a16:creationId xmlns:a16="http://schemas.microsoft.com/office/drawing/2014/main" id="{E771AAD8-9D8E-4C0F-9F39-D6A26600DDB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76992584"/>
      </p:ext>
    </p:extLst>
  </p:cSld>
  <p:clrMapOvr>
    <a:masterClrMapping/>
  </p:clrMapOvr>
  <mc:AlternateContent xmlns:mc="http://schemas.openxmlformats.org/markup-compatibility/2006" xmlns:p14="http://schemas.microsoft.com/office/powerpoint/2010/main">
    <mc:Choice Requires="p14">
      <p:transition spd="slow" p14:dur="2000" advTm="28875"/>
    </mc:Choice>
    <mc:Fallback xmlns="">
      <p:transition spd="slow" advTm="2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1143000"/>
          </a:xfrm>
        </p:spPr>
        <p:txBody>
          <a:bodyPr>
            <a:normAutofit/>
          </a:bodyPr>
          <a:lstStyle/>
          <a:p>
            <a:pPr algn="l"/>
            <a:r>
              <a:rPr lang="en-GB" sz="4000" dirty="0">
                <a:solidFill>
                  <a:srgbClr val="002060"/>
                </a:solidFill>
              </a:rPr>
              <a:t>Transition Programme</a:t>
            </a:r>
          </a:p>
        </p:txBody>
      </p:sp>
      <p:sp>
        <p:nvSpPr>
          <p:cNvPr id="3" name="Content Placeholder 2"/>
          <p:cNvSpPr>
            <a:spLocks noGrp="1"/>
          </p:cNvSpPr>
          <p:nvPr>
            <p:ph idx="1"/>
          </p:nvPr>
        </p:nvSpPr>
        <p:spPr>
          <a:xfrm>
            <a:off x="323528" y="1600200"/>
            <a:ext cx="8568952" cy="4525963"/>
          </a:xfrm>
        </p:spPr>
        <p:txBody>
          <a:bodyPr>
            <a:normAutofit fontScale="62500" lnSpcReduction="20000"/>
          </a:bodyPr>
          <a:lstStyle/>
          <a:p>
            <a:pPr marL="0" indent="0">
              <a:buNone/>
            </a:pPr>
            <a:r>
              <a:rPr lang="en-GB" altLang="en-US" dirty="0">
                <a:cs typeface="Arial" panose="020B0604020202020204" pitchFamily="34" charset="0"/>
              </a:rPr>
              <a:t>October 2020 - Welcome to Johnstone High School presentation</a:t>
            </a:r>
          </a:p>
          <a:p>
            <a:pPr marL="0" indent="0">
              <a:buNone/>
            </a:pPr>
            <a:endParaRPr lang="en-GB" altLang="en-US" dirty="0">
              <a:cs typeface="Arial" panose="020B0604020202020204" pitchFamily="34" charset="0"/>
            </a:endParaRPr>
          </a:p>
          <a:p>
            <a:pPr marL="0" indent="0">
              <a:buNone/>
            </a:pPr>
            <a:r>
              <a:rPr lang="en-GB" altLang="en-US" dirty="0">
                <a:cs typeface="Arial" panose="020B0604020202020204" pitchFamily="34" charset="0"/>
              </a:rPr>
              <a:t>November 2020 – Virtual Open Evening at Johnstone High School. Video link sent to associated primary schools </a:t>
            </a:r>
          </a:p>
          <a:p>
            <a:pPr marL="0" indent="0">
              <a:buNone/>
            </a:pPr>
            <a:r>
              <a:rPr lang="en-GB" altLang="en-US" dirty="0">
                <a:cs typeface="Arial" panose="020B0604020202020204" pitchFamily="34" charset="0"/>
              </a:rPr>
              <a:t>  </a:t>
            </a:r>
          </a:p>
          <a:p>
            <a:pPr marL="0" indent="0">
              <a:buNone/>
            </a:pPr>
            <a:r>
              <a:rPr lang="en-GB" altLang="en-US" dirty="0">
                <a:cs typeface="Arial" panose="020B0604020202020204" pitchFamily="34" charset="0"/>
              </a:rPr>
              <a:t>Spring 2021 -School handbook issued</a:t>
            </a:r>
          </a:p>
          <a:p>
            <a:pPr marL="0" indent="0">
              <a:buNone/>
            </a:pPr>
            <a:endParaRPr lang="en-GB" altLang="en-US" dirty="0">
              <a:cs typeface="Arial" panose="020B0604020202020204" pitchFamily="34" charset="0"/>
            </a:endParaRPr>
          </a:p>
          <a:p>
            <a:pPr marL="0" indent="0">
              <a:buNone/>
            </a:pPr>
            <a:r>
              <a:rPr lang="en-GB" altLang="en-US" dirty="0">
                <a:cs typeface="Arial" panose="020B0604020202020204" pitchFamily="34" charset="0"/>
              </a:rPr>
              <a:t>February/March 2021 – Depute Head Teacher, Support For Learning and Pastoral staff visit Primary Schools (Information gathering)</a:t>
            </a:r>
          </a:p>
          <a:p>
            <a:pPr marL="0" indent="0">
              <a:buNone/>
            </a:pPr>
            <a:r>
              <a:rPr lang="en-GB" altLang="en-US" dirty="0">
                <a:cs typeface="Arial" panose="020B0604020202020204" pitchFamily="34" charset="0"/>
              </a:rPr>
              <a:t> </a:t>
            </a:r>
          </a:p>
          <a:p>
            <a:pPr marL="0" indent="0">
              <a:buNone/>
            </a:pPr>
            <a:r>
              <a:rPr lang="en-GB" altLang="en-US" dirty="0">
                <a:cs typeface="Arial" panose="020B0604020202020204" pitchFamily="34" charset="0"/>
              </a:rPr>
              <a:t>1</a:t>
            </a:r>
            <a:r>
              <a:rPr lang="en-GB" altLang="en-US" baseline="30000" dirty="0">
                <a:cs typeface="Arial" panose="020B0604020202020204" pitchFamily="34" charset="0"/>
              </a:rPr>
              <a:t>st</a:t>
            </a:r>
            <a:r>
              <a:rPr lang="en-GB" altLang="en-US" dirty="0">
                <a:cs typeface="Arial" panose="020B0604020202020204" pitchFamily="34" charset="0"/>
              </a:rPr>
              <a:t> June 2021 - Information Evening at Johnstone High School. (This may be virtual depending on COVID restrictions at that time)</a:t>
            </a:r>
          </a:p>
          <a:p>
            <a:pPr marL="0" indent="0">
              <a:buNone/>
            </a:pPr>
            <a:endParaRPr lang="en-GB" altLang="en-US" dirty="0">
              <a:cs typeface="Arial" panose="020B0604020202020204" pitchFamily="34" charset="0"/>
            </a:endParaRPr>
          </a:p>
          <a:p>
            <a:pPr marL="0" indent="0">
              <a:buNone/>
            </a:pPr>
            <a:r>
              <a:rPr lang="en-GB" altLang="en-US" dirty="0">
                <a:cs typeface="Arial" panose="020B0604020202020204" pitchFamily="34" charset="0"/>
              </a:rPr>
              <a:t>9</a:t>
            </a:r>
            <a:r>
              <a:rPr lang="en-GB" altLang="en-US" baseline="30000" dirty="0">
                <a:cs typeface="Arial" panose="020B0604020202020204" pitchFamily="34" charset="0"/>
              </a:rPr>
              <a:t>th</a:t>
            </a:r>
            <a:r>
              <a:rPr lang="en-GB" altLang="en-US" dirty="0">
                <a:cs typeface="Arial" panose="020B0604020202020204" pitchFamily="34" charset="0"/>
              </a:rPr>
              <a:t>, 10</a:t>
            </a:r>
            <a:r>
              <a:rPr lang="en-GB" altLang="en-US" baseline="30000" dirty="0">
                <a:cs typeface="Arial" panose="020B0604020202020204" pitchFamily="34" charset="0"/>
              </a:rPr>
              <a:t>th</a:t>
            </a:r>
            <a:r>
              <a:rPr lang="en-GB" altLang="en-US" dirty="0">
                <a:cs typeface="Arial" panose="020B0604020202020204" pitchFamily="34" charset="0"/>
              </a:rPr>
              <a:t> &amp; 11</a:t>
            </a:r>
            <a:r>
              <a:rPr lang="en-GB" altLang="en-US" baseline="30000" dirty="0">
                <a:cs typeface="Arial" panose="020B0604020202020204" pitchFamily="34" charset="0"/>
              </a:rPr>
              <a:t>th</a:t>
            </a:r>
            <a:r>
              <a:rPr lang="en-GB" altLang="en-US" dirty="0">
                <a:cs typeface="Arial" panose="020B0604020202020204" pitchFamily="34" charset="0"/>
              </a:rPr>
              <a:t> of June 2021 - Three day induction visit for all P7 pupils (This may be virtual if COVID restrictions are in place)</a:t>
            </a:r>
          </a:p>
          <a:p>
            <a:endParaRPr lang="en-GB" dirty="0"/>
          </a:p>
        </p:txBody>
      </p:sp>
      <p:pic>
        <p:nvPicPr>
          <p:cNvPr id="4" name="Picture 3"/>
          <p:cNvPicPr/>
          <p:nvPr/>
        </p:nvPicPr>
        <p:blipFill>
          <a:blip r:embed="rId4" cstate="print">
            <a:clrChange>
              <a:clrFrom>
                <a:srgbClr val="FFFFFF"/>
              </a:clrFrom>
              <a:clrTo>
                <a:srgbClr val="FFFFFF">
                  <a:alpha val="0"/>
                </a:srgbClr>
              </a:clrTo>
            </a:clrChange>
          </a:blip>
          <a:srcRect/>
          <a:stretch>
            <a:fillRect/>
          </a:stretch>
        </p:blipFill>
        <p:spPr bwMode="auto">
          <a:xfrm>
            <a:off x="7524328" y="404664"/>
            <a:ext cx="1143000" cy="1247775"/>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GB" sz="2000" dirty="0"/>
              <a:t>Success, nothing less</a:t>
            </a:r>
          </a:p>
        </p:txBody>
      </p:sp>
      <p:pic>
        <p:nvPicPr>
          <p:cNvPr id="9" name="Audio 8">
            <a:hlinkClick r:id="" action="ppaction://media"/>
            <a:extLst>
              <a:ext uri="{FF2B5EF4-FFF2-40B4-BE49-F238E27FC236}">
                <a16:creationId xmlns:a16="http://schemas.microsoft.com/office/drawing/2014/main" id="{0E43DAD2-6B8E-4142-A1B5-C0785C5408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34040416"/>
      </p:ext>
    </p:extLst>
  </p:cSld>
  <p:clrMapOvr>
    <a:masterClrMapping/>
  </p:clrMapOvr>
  <mc:AlternateContent xmlns:mc="http://schemas.openxmlformats.org/markup-compatibility/2006" xmlns:p14="http://schemas.microsoft.com/office/powerpoint/2010/main">
    <mc:Choice Requires="p14">
      <p:transition spd="slow" p14:dur="2000" advTm="74497"/>
    </mc:Choice>
    <mc:Fallback xmlns="">
      <p:transition spd="slow" advTm="74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clrChange>
              <a:clrFrom>
                <a:srgbClr val="FFFFFF"/>
              </a:clrFrom>
              <a:clrTo>
                <a:srgbClr val="FFFFFF">
                  <a:alpha val="0"/>
                </a:srgbClr>
              </a:clrTo>
            </a:clrChange>
          </a:blip>
          <a:srcRect/>
          <a:stretch>
            <a:fillRect/>
          </a:stretch>
        </p:blipFill>
        <p:spPr bwMode="auto">
          <a:xfrm>
            <a:off x="7524328" y="404664"/>
            <a:ext cx="1143000" cy="1247775"/>
          </a:xfrm>
          <a:prstGeom prst="rect">
            <a:avLst/>
          </a:prstGeom>
          <a:noFill/>
          <a:ln w="9525">
            <a:noFill/>
            <a:miter lim="800000"/>
            <a:headEnd/>
            <a:tailEnd/>
          </a:ln>
        </p:spPr>
      </p:pic>
      <p:sp>
        <p:nvSpPr>
          <p:cNvPr id="2" name="Title 1"/>
          <p:cNvSpPr>
            <a:spLocks noGrp="1"/>
          </p:cNvSpPr>
          <p:nvPr>
            <p:ph type="ctrTitle"/>
          </p:nvPr>
        </p:nvSpPr>
        <p:spPr>
          <a:xfrm>
            <a:off x="395537" y="3501009"/>
            <a:ext cx="5112568" cy="936104"/>
          </a:xfrm>
        </p:spPr>
        <p:txBody>
          <a:bodyPr>
            <a:normAutofit fontScale="90000"/>
          </a:bodyPr>
          <a:lstStyle/>
          <a:p>
            <a:pPr algn="l"/>
            <a:br>
              <a:rPr lang="en-GB" sz="4900" dirty="0">
                <a:solidFill>
                  <a:srgbClr val="002060"/>
                </a:solidFill>
              </a:rPr>
            </a:br>
            <a:br>
              <a:rPr lang="en-GB" sz="4900" dirty="0">
                <a:solidFill>
                  <a:srgbClr val="002060"/>
                </a:solidFill>
              </a:rPr>
            </a:br>
            <a:br>
              <a:rPr lang="en-GB" sz="3100" dirty="0">
                <a:solidFill>
                  <a:schemeClr val="bg1"/>
                </a:solidFill>
              </a:rPr>
            </a:br>
            <a:br>
              <a:rPr lang="en-GB" altLang="en-US" sz="3200" dirty="0">
                <a:latin typeface="Verdana" panose="020B0604030504040204" pitchFamily="34" charset="0"/>
                <a:cs typeface="Arial" panose="020B0604020202020204" pitchFamily="34" charset="0"/>
              </a:rPr>
            </a:br>
            <a:r>
              <a:rPr lang="en-GB" altLang="en-US" sz="3200" dirty="0">
                <a:latin typeface="Verdana" panose="020B0604030504040204" pitchFamily="34" charset="0"/>
                <a:cs typeface="Arial" panose="020B0604020202020204" pitchFamily="34" charset="0"/>
              </a:rPr>
              <a:t> </a:t>
            </a:r>
            <a:endParaRPr lang="en-GB" sz="3100" dirty="0"/>
          </a:p>
        </p:txBody>
      </p:sp>
      <p:sp>
        <p:nvSpPr>
          <p:cNvPr id="3" name="Footer Placeholder 2"/>
          <p:cNvSpPr>
            <a:spLocks noGrp="1"/>
          </p:cNvSpPr>
          <p:nvPr>
            <p:ph type="ftr" sz="quarter" idx="11"/>
          </p:nvPr>
        </p:nvSpPr>
        <p:spPr/>
        <p:txBody>
          <a:bodyPr/>
          <a:lstStyle/>
          <a:p>
            <a:r>
              <a:rPr lang="en-GB" sz="2000" dirty="0"/>
              <a:t>Success, nothing less</a:t>
            </a:r>
          </a:p>
        </p:txBody>
      </p:sp>
      <p:pic>
        <p:nvPicPr>
          <p:cNvPr id="6" name="Picture 5" descr="A person posing for the camera&#10;&#10;Description automatically generated">
            <a:extLst>
              <a:ext uri="{FF2B5EF4-FFF2-40B4-BE49-F238E27FC236}">
                <a16:creationId xmlns:a16="http://schemas.microsoft.com/office/drawing/2014/main" id="{DCF02D80-263C-4B3D-817A-3671B71C6B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3808" y="1565412"/>
            <a:ext cx="3096344" cy="4644516"/>
          </a:xfrm>
          <a:prstGeom prst="rect">
            <a:avLst/>
          </a:prstGeom>
        </p:spPr>
      </p:pic>
      <p:sp>
        <p:nvSpPr>
          <p:cNvPr id="7" name="Rectangle 6">
            <a:extLst>
              <a:ext uri="{FF2B5EF4-FFF2-40B4-BE49-F238E27FC236}">
                <a16:creationId xmlns:a16="http://schemas.microsoft.com/office/drawing/2014/main" id="{0284ACA5-6DF5-4D0F-BD08-FBF8E4EC186A}"/>
              </a:ext>
            </a:extLst>
          </p:cNvPr>
          <p:cNvSpPr/>
          <p:nvPr/>
        </p:nvSpPr>
        <p:spPr>
          <a:xfrm>
            <a:off x="323528" y="404664"/>
            <a:ext cx="4608512" cy="1200329"/>
          </a:xfrm>
          <a:prstGeom prst="rect">
            <a:avLst/>
          </a:prstGeom>
        </p:spPr>
        <p:txBody>
          <a:bodyPr wrap="square">
            <a:spAutoFit/>
          </a:bodyPr>
          <a:lstStyle/>
          <a:p>
            <a:r>
              <a:rPr lang="en-GB" sz="3600" dirty="0">
                <a:solidFill>
                  <a:srgbClr val="002060"/>
                </a:solidFill>
              </a:rPr>
              <a:t>Message from the </a:t>
            </a:r>
            <a:br>
              <a:rPr lang="en-GB" sz="3600" dirty="0">
                <a:solidFill>
                  <a:srgbClr val="002060"/>
                </a:solidFill>
              </a:rPr>
            </a:br>
            <a:r>
              <a:rPr lang="en-GB" sz="3600" dirty="0">
                <a:solidFill>
                  <a:srgbClr val="002060"/>
                </a:solidFill>
              </a:rPr>
              <a:t>school captains</a:t>
            </a:r>
            <a:endParaRPr lang="en-GB" sz="3600" dirty="0"/>
          </a:p>
        </p:txBody>
      </p:sp>
      <p:pic>
        <p:nvPicPr>
          <p:cNvPr id="17" name="Audio 16">
            <a:hlinkClick r:id="" action="ppaction://media"/>
            <a:extLst>
              <a:ext uri="{FF2B5EF4-FFF2-40B4-BE49-F238E27FC236}">
                <a16:creationId xmlns:a16="http://schemas.microsoft.com/office/drawing/2014/main" id="{28B361BE-0B65-41EC-8234-3709FDC3D4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85664981"/>
      </p:ext>
    </p:extLst>
  </p:cSld>
  <p:clrMapOvr>
    <a:masterClrMapping/>
  </p:clrMapOvr>
  <mc:AlternateContent xmlns:mc="http://schemas.openxmlformats.org/markup-compatibility/2006" xmlns:p14="http://schemas.microsoft.com/office/powerpoint/2010/main">
    <mc:Choice Requires="p14">
      <p:transition spd="slow" p14:dur="2000" advTm="30956"/>
    </mc:Choice>
    <mc:Fallback xmlns="">
      <p:transition spd="slow" advTm="3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clrChange>
              <a:clrFrom>
                <a:srgbClr val="FFFFFF"/>
              </a:clrFrom>
              <a:clrTo>
                <a:srgbClr val="FFFFFF">
                  <a:alpha val="0"/>
                </a:srgbClr>
              </a:clrTo>
            </a:clrChange>
          </a:blip>
          <a:srcRect/>
          <a:stretch>
            <a:fillRect/>
          </a:stretch>
        </p:blipFill>
        <p:spPr bwMode="auto">
          <a:xfrm>
            <a:off x="7524328" y="404664"/>
            <a:ext cx="1143000" cy="1247775"/>
          </a:xfrm>
          <a:prstGeom prst="rect">
            <a:avLst/>
          </a:prstGeom>
          <a:noFill/>
          <a:ln w="9525">
            <a:noFill/>
            <a:miter lim="800000"/>
            <a:headEnd/>
            <a:tailEnd/>
          </a:ln>
        </p:spPr>
      </p:pic>
      <p:sp>
        <p:nvSpPr>
          <p:cNvPr id="2" name="Title 1"/>
          <p:cNvSpPr>
            <a:spLocks noGrp="1"/>
          </p:cNvSpPr>
          <p:nvPr>
            <p:ph type="ctrTitle"/>
          </p:nvPr>
        </p:nvSpPr>
        <p:spPr>
          <a:xfrm>
            <a:off x="395537" y="3501009"/>
            <a:ext cx="5112568" cy="936104"/>
          </a:xfrm>
        </p:spPr>
        <p:txBody>
          <a:bodyPr>
            <a:normAutofit fontScale="90000"/>
          </a:bodyPr>
          <a:lstStyle/>
          <a:p>
            <a:pPr algn="l"/>
            <a:br>
              <a:rPr lang="en-GB" sz="4900" dirty="0">
                <a:solidFill>
                  <a:srgbClr val="002060"/>
                </a:solidFill>
              </a:rPr>
            </a:br>
            <a:br>
              <a:rPr lang="en-GB" sz="4900" dirty="0">
                <a:solidFill>
                  <a:srgbClr val="002060"/>
                </a:solidFill>
              </a:rPr>
            </a:br>
            <a:br>
              <a:rPr lang="en-GB" sz="3100" dirty="0">
                <a:solidFill>
                  <a:schemeClr val="bg1"/>
                </a:solidFill>
              </a:rPr>
            </a:br>
            <a:br>
              <a:rPr lang="en-GB" altLang="en-US" sz="3200" dirty="0">
                <a:latin typeface="Verdana" panose="020B0604030504040204" pitchFamily="34" charset="0"/>
                <a:cs typeface="Arial" panose="020B0604020202020204" pitchFamily="34" charset="0"/>
              </a:rPr>
            </a:br>
            <a:r>
              <a:rPr lang="en-GB" altLang="en-US" sz="3200" dirty="0">
                <a:latin typeface="Verdana" panose="020B0604030504040204" pitchFamily="34" charset="0"/>
                <a:cs typeface="Arial" panose="020B0604020202020204" pitchFamily="34" charset="0"/>
              </a:rPr>
              <a:t> </a:t>
            </a:r>
            <a:endParaRPr lang="en-GB" sz="3100" dirty="0"/>
          </a:p>
        </p:txBody>
      </p:sp>
      <p:sp>
        <p:nvSpPr>
          <p:cNvPr id="3" name="Footer Placeholder 2"/>
          <p:cNvSpPr>
            <a:spLocks noGrp="1"/>
          </p:cNvSpPr>
          <p:nvPr>
            <p:ph type="ftr" sz="quarter" idx="11"/>
          </p:nvPr>
        </p:nvSpPr>
        <p:spPr/>
        <p:txBody>
          <a:bodyPr/>
          <a:lstStyle/>
          <a:p>
            <a:r>
              <a:rPr lang="en-GB" sz="2000" dirty="0"/>
              <a:t>Success, nothing less</a:t>
            </a:r>
          </a:p>
        </p:txBody>
      </p:sp>
      <p:sp>
        <p:nvSpPr>
          <p:cNvPr id="7" name="Rectangle 6">
            <a:extLst>
              <a:ext uri="{FF2B5EF4-FFF2-40B4-BE49-F238E27FC236}">
                <a16:creationId xmlns:a16="http://schemas.microsoft.com/office/drawing/2014/main" id="{0284ACA5-6DF5-4D0F-BD08-FBF8E4EC186A}"/>
              </a:ext>
            </a:extLst>
          </p:cNvPr>
          <p:cNvSpPr/>
          <p:nvPr/>
        </p:nvSpPr>
        <p:spPr>
          <a:xfrm>
            <a:off x="323528" y="404664"/>
            <a:ext cx="4608512" cy="1200329"/>
          </a:xfrm>
          <a:prstGeom prst="rect">
            <a:avLst/>
          </a:prstGeom>
        </p:spPr>
        <p:txBody>
          <a:bodyPr wrap="square">
            <a:spAutoFit/>
          </a:bodyPr>
          <a:lstStyle/>
          <a:p>
            <a:r>
              <a:rPr lang="en-GB" sz="3600" dirty="0">
                <a:solidFill>
                  <a:srgbClr val="002060"/>
                </a:solidFill>
              </a:rPr>
              <a:t>Message from the </a:t>
            </a:r>
            <a:br>
              <a:rPr lang="en-GB" sz="3600" dirty="0">
                <a:solidFill>
                  <a:srgbClr val="002060"/>
                </a:solidFill>
              </a:rPr>
            </a:br>
            <a:r>
              <a:rPr lang="en-GB" sz="3600" dirty="0">
                <a:solidFill>
                  <a:srgbClr val="002060"/>
                </a:solidFill>
              </a:rPr>
              <a:t>school captains</a:t>
            </a:r>
            <a:endParaRPr lang="en-GB" sz="3600" dirty="0"/>
          </a:p>
        </p:txBody>
      </p:sp>
      <p:pic>
        <p:nvPicPr>
          <p:cNvPr id="9" name="Picture 8" descr="A picture containing clothing, laying, lying, hat&#10;&#10;Description automatically generated">
            <a:extLst>
              <a:ext uri="{FF2B5EF4-FFF2-40B4-BE49-F238E27FC236}">
                <a16:creationId xmlns:a16="http://schemas.microsoft.com/office/drawing/2014/main" id="{528CC174-1311-4B86-AECC-0EBA0D57B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380320" y="2244924"/>
            <a:ext cx="4644516" cy="3285491"/>
          </a:xfrm>
          <a:prstGeom prst="rect">
            <a:avLst/>
          </a:prstGeom>
        </p:spPr>
      </p:pic>
      <p:pic>
        <p:nvPicPr>
          <p:cNvPr id="19" name="Audio 18">
            <a:hlinkClick r:id="" action="ppaction://media"/>
            <a:extLst>
              <a:ext uri="{FF2B5EF4-FFF2-40B4-BE49-F238E27FC236}">
                <a16:creationId xmlns:a16="http://schemas.microsoft.com/office/drawing/2014/main" id="{CF582291-EA35-4C1C-8835-984EF36427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92257207"/>
      </p:ext>
    </p:extLst>
  </p:cSld>
  <p:clrMapOvr>
    <a:masterClrMapping/>
  </p:clrMapOvr>
  <mc:AlternateContent xmlns:mc="http://schemas.openxmlformats.org/markup-compatibility/2006" xmlns:p14="http://schemas.microsoft.com/office/powerpoint/2010/main">
    <mc:Choice Requires="p14">
      <p:transition spd="slow" p14:dur="2000" advTm="29231"/>
    </mc:Choice>
    <mc:Fallback xmlns="">
      <p:transition spd="slow" advTm="29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clrChange>
              <a:clrFrom>
                <a:srgbClr val="FFFFFF"/>
              </a:clrFrom>
              <a:clrTo>
                <a:srgbClr val="FFFFFF">
                  <a:alpha val="0"/>
                </a:srgbClr>
              </a:clrTo>
            </a:clrChange>
          </a:blip>
          <a:srcRect/>
          <a:stretch>
            <a:fillRect/>
          </a:stretch>
        </p:blipFill>
        <p:spPr bwMode="auto">
          <a:xfrm>
            <a:off x="7524328" y="404664"/>
            <a:ext cx="1143000" cy="1247775"/>
          </a:xfrm>
          <a:prstGeom prst="rect">
            <a:avLst/>
          </a:prstGeom>
          <a:noFill/>
          <a:ln w="9525">
            <a:noFill/>
            <a:miter lim="800000"/>
            <a:headEnd/>
            <a:tailEnd/>
          </a:ln>
        </p:spPr>
      </p:pic>
      <p:sp>
        <p:nvSpPr>
          <p:cNvPr id="2" name="Title 1"/>
          <p:cNvSpPr>
            <a:spLocks noGrp="1"/>
          </p:cNvSpPr>
          <p:nvPr>
            <p:ph type="ctrTitle"/>
          </p:nvPr>
        </p:nvSpPr>
        <p:spPr>
          <a:xfrm>
            <a:off x="685800" y="188640"/>
            <a:ext cx="7772400" cy="6552727"/>
          </a:xfrm>
        </p:spPr>
        <p:txBody>
          <a:bodyPr>
            <a:normAutofit/>
          </a:bodyPr>
          <a:lstStyle/>
          <a:p>
            <a:pPr algn="l"/>
            <a:br>
              <a:rPr lang="en-GB" sz="4900" dirty="0">
                <a:solidFill>
                  <a:srgbClr val="002060"/>
                </a:solidFill>
              </a:rPr>
            </a:br>
            <a:r>
              <a:rPr lang="en-GB" sz="4900" dirty="0">
                <a:solidFill>
                  <a:srgbClr val="002060"/>
                </a:solidFill>
              </a:rPr>
              <a:t>Questions?</a:t>
            </a:r>
            <a:br>
              <a:rPr lang="en-GB" sz="4900" dirty="0">
                <a:solidFill>
                  <a:srgbClr val="002060"/>
                </a:solidFill>
              </a:rPr>
            </a:br>
            <a:br>
              <a:rPr lang="en-GB" sz="4900" dirty="0">
                <a:solidFill>
                  <a:srgbClr val="002060"/>
                </a:solidFill>
              </a:rPr>
            </a:br>
            <a:br>
              <a:rPr lang="en-GB" sz="3100" dirty="0">
                <a:solidFill>
                  <a:schemeClr val="bg1"/>
                </a:solidFill>
              </a:rPr>
            </a:br>
            <a:br>
              <a:rPr lang="en-GB" altLang="en-US" sz="3200" dirty="0">
                <a:latin typeface="Verdana" panose="020B0604030504040204" pitchFamily="34" charset="0"/>
                <a:cs typeface="Arial" panose="020B0604020202020204" pitchFamily="34" charset="0"/>
              </a:rPr>
            </a:br>
            <a:r>
              <a:rPr lang="en-GB" altLang="en-US" sz="3200" dirty="0">
                <a:latin typeface="Verdana" panose="020B0604030504040204" pitchFamily="34" charset="0"/>
                <a:cs typeface="Arial" panose="020B0604020202020204" pitchFamily="34" charset="0"/>
              </a:rPr>
              <a:t> </a:t>
            </a:r>
            <a:endParaRPr lang="en-GB" sz="3100" dirty="0"/>
          </a:p>
        </p:txBody>
      </p:sp>
      <p:sp>
        <p:nvSpPr>
          <p:cNvPr id="3" name="Footer Placeholder 2"/>
          <p:cNvSpPr>
            <a:spLocks noGrp="1"/>
          </p:cNvSpPr>
          <p:nvPr>
            <p:ph type="ftr" sz="quarter" idx="11"/>
          </p:nvPr>
        </p:nvSpPr>
        <p:spPr/>
        <p:txBody>
          <a:bodyPr/>
          <a:lstStyle/>
          <a:p>
            <a:r>
              <a:rPr lang="en-GB" sz="2000" dirty="0"/>
              <a:t>Success, nothing less</a:t>
            </a:r>
          </a:p>
        </p:txBody>
      </p:sp>
      <p:pic>
        <p:nvPicPr>
          <p:cNvPr id="7" name="Audio 6">
            <a:hlinkClick r:id="" action="ppaction://media"/>
            <a:extLst>
              <a:ext uri="{FF2B5EF4-FFF2-40B4-BE49-F238E27FC236}">
                <a16:creationId xmlns:a16="http://schemas.microsoft.com/office/drawing/2014/main" id="{356437B7-5292-44B2-AE00-0EF4C922F6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83398617"/>
      </p:ext>
    </p:extLst>
  </p:cSld>
  <p:clrMapOvr>
    <a:masterClrMapping/>
  </p:clrMapOvr>
  <mc:AlternateContent xmlns:mc="http://schemas.openxmlformats.org/markup-compatibility/2006" xmlns:p14="http://schemas.microsoft.com/office/powerpoint/2010/main">
    <mc:Choice Requires="p14">
      <p:transition spd="slow" p14:dur="2000" advTm="23722"/>
    </mc:Choice>
    <mc:Fallback xmlns="">
      <p:transition spd="slow" advTm="2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clrChange>
              <a:clrFrom>
                <a:srgbClr val="FFFFFF"/>
              </a:clrFrom>
              <a:clrTo>
                <a:srgbClr val="FFFFFF">
                  <a:alpha val="0"/>
                </a:srgbClr>
              </a:clrTo>
            </a:clrChange>
          </a:blip>
          <a:srcRect/>
          <a:stretch>
            <a:fillRect/>
          </a:stretch>
        </p:blipFill>
        <p:spPr bwMode="auto">
          <a:xfrm>
            <a:off x="7524328" y="404664"/>
            <a:ext cx="1143000" cy="1247775"/>
          </a:xfrm>
          <a:prstGeom prst="rect">
            <a:avLst/>
          </a:prstGeom>
          <a:noFill/>
          <a:ln w="9525">
            <a:noFill/>
            <a:miter lim="800000"/>
            <a:headEnd/>
            <a:tailEnd/>
          </a:ln>
        </p:spPr>
      </p:pic>
      <p:sp>
        <p:nvSpPr>
          <p:cNvPr id="5" name="Title 1"/>
          <p:cNvSpPr>
            <a:spLocks noGrp="1"/>
          </p:cNvSpPr>
          <p:nvPr>
            <p:ph type="ctrTitle"/>
          </p:nvPr>
        </p:nvSpPr>
        <p:spPr>
          <a:xfrm>
            <a:off x="467544" y="620688"/>
            <a:ext cx="8199784" cy="5616623"/>
          </a:xfrm>
        </p:spPr>
        <p:txBody>
          <a:bodyPr anchor="t" anchorCtr="0">
            <a:normAutofit fontScale="90000"/>
          </a:bodyPr>
          <a:lstStyle/>
          <a:p>
            <a:pPr algn="l"/>
            <a:br>
              <a:rPr lang="en-GB" sz="2000" dirty="0"/>
            </a:br>
            <a:br>
              <a:rPr lang="en-GB" sz="2000" dirty="0"/>
            </a:br>
            <a:br>
              <a:rPr lang="en-GB" sz="2000" dirty="0"/>
            </a:br>
            <a:r>
              <a:rPr lang="en-GB" sz="4900" dirty="0"/>
              <a:t>Welcome to the</a:t>
            </a:r>
            <a:br>
              <a:rPr lang="en-GB" sz="4900" dirty="0"/>
            </a:br>
            <a:r>
              <a:rPr lang="en-GB" sz="4900" dirty="0"/>
              <a:t>Johnstone High School Community</a:t>
            </a:r>
            <a:br>
              <a:rPr lang="en-GB" sz="6000" dirty="0"/>
            </a:br>
            <a:br>
              <a:rPr lang="en-GB" sz="6000" dirty="0"/>
            </a:br>
            <a:r>
              <a:rPr lang="en-GB" sz="2400" dirty="0"/>
              <a:t>Website: </a:t>
            </a:r>
            <a:r>
              <a:rPr lang="en-GB" sz="2400" dirty="0">
                <a:hlinkClick r:id="rId5"/>
              </a:rPr>
              <a:t>www.johnstonehigh.co.uk</a:t>
            </a:r>
            <a:br>
              <a:rPr lang="en-GB" sz="2400" dirty="0"/>
            </a:br>
            <a:br>
              <a:rPr lang="en-GB" sz="2400" dirty="0"/>
            </a:br>
            <a:r>
              <a:rPr lang="en-GB" sz="2400" dirty="0"/>
              <a:t>0300 300 1331</a:t>
            </a:r>
            <a:br>
              <a:rPr lang="en-GB" sz="2400" dirty="0"/>
            </a:br>
            <a:br>
              <a:rPr lang="en-GB" sz="2400" dirty="0"/>
            </a:br>
            <a:r>
              <a:rPr lang="en-GB" sz="2400" dirty="0"/>
              <a:t>Twitter: @</a:t>
            </a:r>
            <a:r>
              <a:rPr lang="en-GB" sz="2400" dirty="0" err="1"/>
              <a:t>JohnstoneHighSc</a:t>
            </a:r>
            <a:br>
              <a:rPr lang="en-GB" sz="2400" dirty="0"/>
            </a:br>
            <a:br>
              <a:rPr lang="en-GB" sz="2400" dirty="0"/>
            </a:br>
            <a:r>
              <a:rPr lang="en-GB" sz="2400" dirty="0"/>
              <a:t>Show My Homework app</a:t>
            </a:r>
            <a:br>
              <a:rPr lang="en-GB" sz="2400" dirty="0"/>
            </a:br>
            <a:br>
              <a:rPr lang="en-GB" sz="6000" dirty="0"/>
            </a:br>
            <a:br>
              <a:rPr lang="en-GB" altLang="en-US" sz="2000" dirty="0">
                <a:latin typeface="Verdana" charset="0"/>
                <a:cs typeface="Arial" charset="0"/>
              </a:rPr>
            </a:br>
            <a:endParaRPr lang="en-GB" sz="2000" dirty="0"/>
          </a:p>
        </p:txBody>
      </p:sp>
      <p:pic>
        <p:nvPicPr>
          <p:cNvPr id="2" name="Audio 1">
            <a:hlinkClick r:id="" action="ppaction://media"/>
            <a:extLst>
              <a:ext uri="{FF2B5EF4-FFF2-40B4-BE49-F238E27FC236}">
                <a16:creationId xmlns:a16="http://schemas.microsoft.com/office/drawing/2014/main" id="{A907DF6B-71C9-4575-8D16-A705E14786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21690225"/>
      </p:ext>
    </p:extLst>
  </p:cSld>
  <p:clrMapOvr>
    <a:masterClrMapping/>
  </p:clrMapOvr>
  <mc:AlternateContent xmlns:mc="http://schemas.openxmlformats.org/markup-compatibility/2006" xmlns:p14="http://schemas.microsoft.com/office/powerpoint/2010/main">
    <mc:Choice Requires="p14">
      <p:transition spd="slow" p14:dur="2000" advTm="37387"/>
    </mc:Choice>
    <mc:Fallback xmlns="">
      <p:transition spd="slow" advTm="37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4979B6-AF35-40A4-A8E5-AB2EF2FE4830}"/>
              </a:ext>
            </a:extLst>
          </p:cNvPr>
          <p:cNvSpPr>
            <a:spLocks noGrp="1"/>
          </p:cNvSpPr>
          <p:nvPr>
            <p:ph type="ftr" sz="quarter" idx="11"/>
          </p:nvPr>
        </p:nvSpPr>
        <p:spPr/>
        <p:txBody>
          <a:bodyPr/>
          <a:lstStyle/>
          <a:p>
            <a:r>
              <a:rPr lang="en-GB"/>
              <a:t>Success, nothing less</a:t>
            </a:r>
          </a:p>
        </p:txBody>
      </p:sp>
      <p:pic>
        <p:nvPicPr>
          <p:cNvPr id="3" name="Picture 2">
            <a:extLst>
              <a:ext uri="{FF2B5EF4-FFF2-40B4-BE49-F238E27FC236}">
                <a16:creationId xmlns:a16="http://schemas.microsoft.com/office/drawing/2014/main" id="{FA9E0D77-BEA0-4A78-A217-666BAD7FAAB6}"/>
              </a:ext>
            </a:extLst>
          </p:cNvPr>
          <p:cNvPicPr/>
          <p:nvPr/>
        </p:nvPicPr>
        <p:blipFill>
          <a:blip r:embed="rId4" cstate="print">
            <a:clrChange>
              <a:clrFrom>
                <a:srgbClr val="FFFFFF"/>
              </a:clrFrom>
              <a:clrTo>
                <a:srgbClr val="FFFFFF">
                  <a:alpha val="0"/>
                </a:srgbClr>
              </a:clrTo>
            </a:clrChange>
          </a:blip>
          <a:srcRect/>
          <a:stretch>
            <a:fillRect/>
          </a:stretch>
        </p:blipFill>
        <p:spPr bwMode="auto">
          <a:xfrm>
            <a:off x="7524328" y="404664"/>
            <a:ext cx="1143000" cy="1247775"/>
          </a:xfrm>
          <a:prstGeom prst="rect">
            <a:avLst/>
          </a:prstGeom>
          <a:noFill/>
          <a:ln w="9525">
            <a:noFill/>
            <a:miter lim="800000"/>
            <a:headEnd/>
            <a:tailEnd/>
          </a:ln>
        </p:spPr>
      </p:pic>
      <p:sp>
        <p:nvSpPr>
          <p:cNvPr id="4" name="TextBox 3">
            <a:extLst>
              <a:ext uri="{FF2B5EF4-FFF2-40B4-BE49-F238E27FC236}">
                <a16:creationId xmlns:a16="http://schemas.microsoft.com/office/drawing/2014/main" id="{CFD6CC87-BDFB-4007-8902-7B4745623733}"/>
              </a:ext>
            </a:extLst>
          </p:cNvPr>
          <p:cNvSpPr txBox="1"/>
          <p:nvPr/>
        </p:nvSpPr>
        <p:spPr>
          <a:xfrm>
            <a:off x="1248308" y="4509119"/>
            <a:ext cx="2520280" cy="830997"/>
          </a:xfrm>
          <a:prstGeom prst="rect">
            <a:avLst/>
          </a:prstGeom>
          <a:noFill/>
        </p:spPr>
        <p:txBody>
          <a:bodyPr wrap="square" rtlCol="0">
            <a:spAutoFit/>
          </a:bodyPr>
          <a:lstStyle/>
          <a:p>
            <a:pPr algn="ctr"/>
            <a:r>
              <a:rPr lang="en-GB" sz="2400" dirty="0"/>
              <a:t>Mrs Hollywood</a:t>
            </a:r>
          </a:p>
          <a:p>
            <a:pPr algn="ctr"/>
            <a:r>
              <a:rPr lang="en-GB" sz="2400" dirty="0"/>
              <a:t>Head Teacher</a:t>
            </a:r>
          </a:p>
        </p:txBody>
      </p:sp>
      <p:sp>
        <p:nvSpPr>
          <p:cNvPr id="5" name="TextBox 4">
            <a:extLst>
              <a:ext uri="{FF2B5EF4-FFF2-40B4-BE49-F238E27FC236}">
                <a16:creationId xmlns:a16="http://schemas.microsoft.com/office/drawing/2014/main" id="{7F800CC8-FC02-4245-A113-86FA6791D3E7}"/>
              </a:ext>
            </a:extLst>
          </p:cNvPr>
          <p:cNvSpPr txBox="1"/>
          <p:nvPr/>
        </p:nvSpPr>
        <p:spPr>
          <a:xfrm>
            <a:off x="4892915" y="4509118"/>
            <a:ext cx="3024336" cy="830997"/>
          </a:xfrm>
          <a:prstGeom prst="rect">
            <a:avLst/>
          </a:prstGeom>
          <a:noFill/>
        </p:spPr>
        <p:txBody>
          <a:bodyPr wrap="square" rtlCol="0">
            <a:spAutoFit/>
          </a:bodyPr>
          <a:lstStyle/>
          <a:p>
            <a:pPr algn="ctr"/>
            <a:r>
              <a:rPr lang="en-GB" sz="2400" dirty="0"/>
              <a:t>Mrs O’Malley</a:t>
            </a:r>
          </a:p>
          <a:p>
            <a:pPr algn="ctr"/>
            <a:r>
              <a:rPr lang="en-GB" sz="2400" dirty="0"/>
              <a:t>Depute Head Teacher</a:t>
            </a:r>
          </a:p>
        </p:txBody>
      </p:sp>
      <p:pic>
        <p:nvPicPr>
          <p:cNvPr id="7" name="Picture 6" descr="A close up of a person&#10;&#10;Description automatically generated">
            <a:extLst>
              <a:ext uri="{FF2B5EF4-FFF2-40B4-BE49-F238E27FC236}">
                <a16:creationId xmlns:a16="http://schemas.microsoft.com/office/drawing/2014/main" id="{EBB2775F-A9B4-4D21-9F93-8F2046358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790051" y="1938445"/>
            <a:ext cx="2516226" cy="1944216"/>
          </a:xfrm>
          <a:prstGeom prst="rect">
            <a:avLst/>
          </a:prstGeom>
        </p:spPr>
      </p:pic>
      <p:pic>
        <p:nvPicPr>
          <p:cNvPr id="6" name="Picture 2">
            <a:extLst>
              <a:ext uri="{FF2B5EF4-FFF2-40B4-BE49-F238E27FC236}">
                <a16:creationId xmlns:a16="http://schemas.microsoft.com/office/drawing/2014/main" id="{BA15E859-3077-4AC7-AF97-83958B1830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1652439"/>
            <a:ext cx="2088232" cy="251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848D5F6-D861-4D8E-887F-554CFFC0A185}"/>
              </a:ext>
            </a:extLst>
          </p:cNvPr>
          <p:cNvSpPr txBox="1"/>
          <p:nvPr/>
        </p:nvSpPr>
        <p:spPr>
          <a:xfrm>
            <a:off x="827585" y="404664"/>
            <a:ext cx="6085520" cy="646331"/>
          </a:xfrm>
          <a:prstGeom prst="rect">
            <a:avLst/>
          </a:prstGeom>
          <a:noFill/>
        </p:spPr>
        <p:txBody>
          <a:bodyPr wrap="square" rtlCol="0">
            <a:spAutoFit/>
          </a:bodyPr>
          <a:lstStyle/>
          <a:p>
            <a:pPr algn="ctr"/>
            <a:r>
              <a:rPr lang="en-GB" sz="3600" dirty="0"/>
              <a:t>The team for the P7 roadshow</a:t>
            </a:r>
          </a:p>
        </p:txBody>
      </p:sp>
      <p:pic>
        <p:nvPicPr>
          <p:cNvPr id="11" name="Audio 10">
            <a:hlinkClick r:id="" action="ppaction://media"/>
            <a:extLst>
              <a:ext uri="{FF2B5EF4-FFF2-40B4-BE49-F238E27FC236}">
                <a16:creationId xmlns:a16="http://schemas.microsoft.com/office/drawing/2014/main" id="{30A1444C-0C46-43CF-942A-870C57D9BF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4257099"/>
      </p:ext>
    </p:extLst>
  </p:cSld>
  <p:clrMapOvr>
    <a:masterClrMapping/>
  </p:clrMapOvr>
  <mc:AlternateContent xmlns:mc="http://schemas.openxmlformats.org/markup-compatibility/2006" xmlns:p14="http://schemas.microsoft.com/office/powerpoint/2010/main">
    <mc:Choice Requires="p14">
      <p:transition spd="slow" p14:dur="2000" advTm="29756"/>
    </mc:Choice>
    <mc:Fallback xmlns="">
      <p:transition spd="slow" advTm="29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clrChange>
              <a:clrFrom>
                <a:srgbClr val="FFFFFF"/>
              </a:clrFrom>
              <a:clrTo>
                <a:srgbClr val="FFFFFF">
                  <a:alpha val="0"/>
                </a:srgbClr>
              </a:clrTo>
            </a:clrChange>
          </a:blip>
          <a:srcRect/>
          <a:stretch>
            <a:fillRect/>
          </a:stretch>
        </p:blipFill>
        <p:spPr bwMode="auto">
          <a:xfrm>
            <a:off x="7524328" y="404664"/>
            <a:ext cx="1143000" cy="1247775"/>
          </a:xfrm>
          <a:prstGeom prst="rect">
            <a:avLst/>
          </a:prstGeom>
          <a:noFill/>
          <a:ln w="9525">
            <a:noFill/>
            <a:miter lim="800000"/>
            <a:headEnd/>
            <a:tailEnd/>
          </a:ln>
        </p:spPr>
      </p:pic>
      <p:sp>
        <p:nvSpPr>
          <p:cNvPr id="2" name="Title 1"/>
          <p:cNvSpPr>
            <a:spLocks noGrp="1"/>
          </p:cNvSpPr>
          <p:nvPr>
            <p:ph type="ctrTitle"/>
          </p:nvPr>
        </p:nvSpPr>
        <p:spPr>
          <a:xfrm>
            <a:off x="251520" y="188640"/>
            <a:ext cx="8206680" cy="6552727"/>
          </a:xfrm>
        </p:spPr>
        <p:txBody>
          <a:bodyPr>
            <a:normAutofit fontScale="90000"/>
          </a:bodyPr>
          <a:lstStyle/>
          <a:p>
            <a:pPr algn="l"/>
            <a:br>
              <a:rPr lang="en-GB" sz="4900" dirty="0">
                <a:solidFill>
                  <a:srgbClr val="002060"/>
                </a:solidFill>
              </a:rPr>
            </a:br>
            <a:br>
              <a:rPr lang="en-GB" sz="4900" dirty="0">
                <a:solidFill>
                  <a:srgbClr val="002060"/>
                </a:solidFill>
              </a:rPr>
            </a:br>
            <a:r>
              <a:rPr lang="en-GB" sz="4000" dirty="0">
                <a:solidFill>
                  <a:srgbClr val="002060"/>
                </a:solidFill>
              </a:rPr>
              <a:t>Johnstone High School currently has </a:t>
            </a:r>
            <a:br>
              <a:rPr lang="en-GB" sz="4000" dirty="0">
                <a:solidFill>
                  <a:srgbClr val="002060"/>
                </a:solidFill>
              </a:rPr>
            </a:br>
            <a:r>
              <a:rPr lang="en-GB" sz="4000" dirty="0">
                <a:solidFill>
                  <a:srgbClr val="002060"/>
                </a:solidFill>
              </a:rPr>
              <a:t>a roll of 971 pupils. </a:t>
            </a:r>
            <a:br>
              <a:rPr lang="en-GB" sz="4000" dirty="0">
                <a:solidFill>
                  <a:srgbClr val="002060"/>
                </a:solidFill>
              </a:rPr>
            </a:br>
            <a:br>
              <a:rPr lang="en-GB" sz="4000" dirty="0">
                <a:solidFill>
                  <a:srgbClr val="002060"/>
                </a:solidFill>
              </a:rPr>
            </a:br>
            <a:r>
              <a:rPr lang="en-GB" sz="4000" dirty="0">
                <a:solidFill>
                  <a:srgbClr val="002060"/>
                </a:solidFill>
              </a:rPr>
              <a:t>Pupils come to us from our 7 associated primary schools as well as primary schools out with our catchment area. </a:t>
            </a:r>
            <a:br>
              <a:rPr lang="en-GB" sz="4000" dirty="0">
                <a:solidFill>
                  <a:srgbClr val="002060"/>
                </a:solidFill>
              </a:rPr>
            </a:br>
            <a:br>
              <a:rPr lang="en-GB" sz="4000" dirty="0">
                <a:solidFill>
                  <a:srgbClr val="002060"/>
                </a:solidFill>
              </a:rPr>
            </a:br>
            <a:r>
              <a:rPr lang="en-GB" sz="4000" dirty="0">
                <a:solidFill>
                  <a:srgbClr val="002060"/>
                </a:solidFill>
              </a:rPr>
              <a:t>In the next few slides we will introduce you to our senior management and pastoral support staff in their house teams.</a:t>
            </a:r>
            <a:br>
              <a:rPr lang="en-GB" sz="4000" dirty="0">
                <a:solidFill>
                  <a:srgbClr val="002060"/>
                </a:solidFill>
              </a:rPr>
            </a:br>
            <a:br>
              <a:rPr lang="en-GB" sz="4900" dirty="0">
                <a:solidFill>
                  <a:srgbClr val="002060"/>
                </a:solidFill>
              </a:rPr>
            </a:br>
            <a:br>
              <a:rPr lang="en-GB" sz="3100" dirty="0">
                <a:solidFill>
                  <a:schemeClr val="bg1"/>
                </a:solidFill>
              </a:rPr>
            </a:br>
            <a:br>
              <a:rPr lang="en-GB" altLang="en-US" sz="3200" dirty="0">
                <a:latin typeface="Verdana" panose="020B0604030504040204" pitchFamily="34" charset="0"/>
                <a:cs typeface="Arial" panose="020B0604020202020204" pitchFamily="34" charset="0"/>
              </a:rPr>
            </a:br>
            <a:r>
              <a:rPr lang="en-GB" altLang="en-US" sz="3200" dirty="0">
                <a:latin typeface="Verdana" panose="020B0604030504040204" pitchFamily="34" charset="0"/>
                <a:cs typeface="Arial" panose="020B0604020202020204" pitchFamily="34" charset="0"/>
              </a:rPr>
              <a:t> </a:t>
            </a:r>
            <a:endParaRPr lang="en-GB" sz="3100" dirty="0"/>
          </a:p>
        </p:txBody>
      </p:sp>
      <p:sp>
        <p:nvSpPr>
          <p:cNvPr id="3" name="Footer Placeholder 2"/>
          <p:cNvSpPr>
            <a:spLocks noGrp="1"/>
          </p:cNvSpPr>
          <p:nvPr>
            <p:ph type="ftr" sz="quarter" idx="11"/>
          </p:nvPr>
        </p:nvSpPr>
        <p:spPr/>
        <p:txBody>
          <a:bodyPr/>
          <a:lstStyle/>
          <a:p>
            <a:r>
              <a:rPr lang="en-GB" sz="2000" dirty="0"/>
              <a:t>Success, nothing less</a:t>
            </a:r>
          </a:p>
        </p:txBody>
      </p:sp>
      <p:pic>
        <p:nvPicPr>
          <p:cNvPr id="8" name="Audio 7">
            <a:hlinkClick r:id="" action="ppaction://media"/>
            <a:extLst>
              <a:ext uri="{FF2B5EF4-FFF2-40B4-BE49-F238E27FC236}">
                <a16:creationId xmlns:a16="http://schemas.microsoft.com/office/drawing/2014/main" id="{3450EA3E-E864-4986-AB34-87741C0D35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70"/>
    </mc:Choice>
    <mc:Fallback xmlns="">
      <p:transition spd="slow" advTm="31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36FC-07DB-460E-83BD-9063E1AB4DD3}"/>
              </a:ext>
            </a:extLst>
          </p:cNvPr>
          <p:cNvSpPr>
            <a:spLocks noGrp="1"/>
          </p:cNvSpPr>
          <p:nvPr>
            <p:ph type="title"/>
          </p:nvPr>
        </p:nvSpPr>
        <p:spPr>
          <a:xfrm>
            <a:off x="457200" y="274638"/>
            <a:ext cx="8229600" cy="6081712"/>
          </a:xfrm>
        </p:spPr>
        <p:txBody>
          <a:bodyPr>
            <a:normAutofit/>
          </a:bodyPr>
          <a:lstStyle/>
          <a:p>
            <a:pPr algn="l"/>
            <a:r>
              <a:rPr lang="en-GB" sz="3600" dirty="0"/>
              <a:t>We have 4 house groups at Johnstone </a:t>
            </a:r>
            <a:br>
              <a:rPr lang="en-GB" sz="3600" dirty="0"/>
            </a:br>
            <a:r>
              <a:rPr lang="en-GB" sz="3600" dirty="0"/>
              <a:t>High School. </a:t>
            </a:r>
            <a:br>
              <a:rPr lang="en-GB" sz="3600" dirty="0"/>
            </a:br>
            <a:br>
              <a:rPr lang="en-GB" sz="3600" dirty="0"/>
            </a:br>
            <a:r>
              <a:rPr lang="en-GB" sz="3600" dirty="0"/>
              <a:t>Each house group has a Principal Teacher of Pastoral Support and a Depute Head Teacher who look after the pupils in their house.</a:t>
            </a:r>
            <a:br>
              <a:rPr lang="en-GB" sz="3600" dirty="0"/>
            </a:br>
            <a:br>
              <a:rPr lang="en-GB" sz="3600" dirty="0"/>
            </a:br>
            <a:r>
              <a:rPr lang="en-GB" sz="3600" dirty="0"/>
              <a:t>The 4 houses are called Arran, Iona, Mull and Skye. </a:t>
            </a:r>
          </a:p>
        </p:txBody>
      </p:sp>
      <p:sp>
        <p:nvSpPr>
          <p:cNvPr id="4" name="Footer Placeholder 3">
            <a:extLst>
              <a:ext uri="{FF2B5EF4-FFF2-40B4-BE49-F238E27FC236}">
                <a16:creationId xmlns:a16="http://schemas.microsoft.com/office/drawing/2014/main" id="{C48DC7D5-42C4-47A3-A748-A337BEF6CD69}"/>
              </a:ext>
            </a:extLst>
          </p:cNvPr>
          <p:cNvSpPr>
            <a:spLocks noGrp="1"/>
          </p:cNvSpPr>
          <p:nvPr>
            <p:ph type="ftr" sz="quarter" idx="11"/>
          </p:nvPr>
        </p:nvSpPr>
        <p:spPr/>
        <p:txBody>
          <a:bodyPr/>
          <a:lstStyle/>
          <a:p>
            <a:r>
              <a:rPr lang="en-GB"/>
              <a:t>Success, nothing less</a:t>
            </a:r>
          </a:p>
        </p:txBody>
      </p:sp>
      <p:pic>
        <p:nvPicPr>
          <p:cNvPr id="5" name="Picture 4">
            <a:extLst>
              <a:ext uri="{FF2B5EF4-FFF2-40B4-BE49-F238E27FC236}">
                <a16:creationId xmlns:a16="http://schemas.microsoft.com/office/drawing/2014/main" id="{D2797813-A87A-4D47-9E55-3C03F181F974}"/>
              </a:ext>
            </a:extLst>
          </p:cNvPr>
          <p:cNvPicPr/>
          <p:nvPr/>
        </p:nvPicPr>
        <p:blipFill>
          <a:blip r:embed="rId4" cstate="print">
            <a:clrChange>
              <a:clrFrom>
                <a:srgbClr val="FFFFFF"/>
              </a:clrFrom>
              <a:clrTo>
                <a:srgbClr val="FFFFFF">
                  <a:alpha val="0"/>
                </a:srgbClr>
              </a:clrTo>
            </a:clrChange>
          </a:blip>
          <a:srcRect/>
          <a:stretch>
            <a:fillRect/>
          </a:stretch>
        </p:blipFill>
        <p:spPr bwMode="auto">
          <a:xfrm>
            <a:off x="8001000" y="0"/>
            <a:ext cx="1143000" cy="1247775"/>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706937B6-FE89-43D3-B746-146D1AA96E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3555926652"/>
      </p:ext>
    </p:extLst>
  </p:cSld>
  <p:clrMapOvr>
    <a:masterClrMapping/>
  </p:clrMapOvr>
  <mc:AlternateContent xmlns:mc="http://schemas.openxmlformats.org/markup-compatibility/2006" xmlns:p14="http://schemas.microsoft.com/office/powerpoint/2010/main">
    <mc:Choice Requires="p14">
      <p:transition spd="slow" p14:dur="2000" advTm="25476"/>
    </mc:Choice>
    <mc:Fallback xmlns="">
      <p:transition spd="slow" advTm="25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4ADFF-760D-4705-AD50-D1526BC04DB2}"/>
              </a:ext>
            </a:extLst>
          </p:cNvPr>
          <p:cNvSpPr>
            <a:spLocks noGrp="1"/>
          </p:cNvSpPr>
          <p:nvPr>
            <p:ph type="title"/>
          </p:nvPr>
        </p:nvSpPr>
        <p:spPr>
          <a:solidFill>
            <a:srgbClr val="0070C0"/>
          </a:solidFill>
        </p:spPr>
        <p:txBody>
          <a:bodyPr/>
          <a:lstStyle/>
          <a:p>
            <a:r>
              <a:rPr lang="en-GB" dirty="0"/>
              <a:t>ARRAN HOUSE</a:t>
            </a:r>
          </a:p>
        </p:txBody>
      </p:sp>
      <p:sp>
        <p:nvSpPr>
          <p:cNvPr id="5" name="Footer Placeholder 4">
            <a:extLst>
              <a:ext uri="{FF2B5EF4-FFF2-40B4-BE49-F238E27FC236}">
                <a16:creationId xmlns:a16="http://schemas.microsoft.com/office/drawing/2014/main" id="{D036DD32-A824-4E55-9561-7A5912B02154}"/>
              </a:ext>
            </a:extLst>
          </p:cNvPr>
          <p:cNvSpPr>
            <a:spLocks noGrp="1"/>
          </p:cNvSpPr>
          <p:nvPr>
            <p:ph type="ftr" sz="quarter" idx="11"/>
          </p:nvPr>
        </p:nvSpPr>
        <p:spPr/>
        <p:txBody>
          <a:bodyPr/>
          <a:lstStyle/>
          <a:p>
            <a:r>
              <a:rPr lang="en-GB"/>
              <a:t>Success, nothing less</a:t>
            </a:r>
          </a:p>
        </p:txBody>
      </p:sp>
      <p:pic>
        <p:nvPicPr>
          <p:cNvPr id="3078" name="Picture 6">
            <a:extLst>
              <a:ext uri="{FF2B5EF4-FFF2-40B4-BE49-F238E27FC236}">
                <a16:creationId xmlns:a16="http://schemas.microsoft.com/office/drawing/2014/main" id="{299FEB0B-6720-49D7-A038-72FE6D839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1488890"/>
            <a:ext cx="2528322" cy="31667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C189A7D3-902E-4665-AB0D-C4BA9D353B9E}"/>
              </a:ext>
            </a:extLst>
          </p:cNvPr>
          <p:cNvSpPr txBox="1"/>
          <p:nvPr/>
        </p:nvSpPr>
        <p:spPr>
          <a:xfrm>
            <a:off x="251520" y="5229200"/>
            <a:ext cx="3960440" cy="1200329"/>
          </a:xfrm>
          <a:prstGeom prst="rect">
            <a:avLst/>
          </a:prstGeom>
          <a:noFill/>
        </p:spPr>
        <p:txBody>
          <a:bodyPr wrap="square" rtlCol="0">
            <a:spAutoFit/>
          </a:bodyPr>
          <a:lstStyle/>
          <a:p>
            <a:pPr algn="ctr"/>
            <a:r>
              <a:rPr lang="en-GB" sz="2400" dirty="0"/>
              <a:t>Mr Rainey </a:t>
            </a:r>
          </a:p>
          <a:p>
            <a:pPr algn="ctr"/>
            <a:r>
              <a:rPr lang="en-GB" sz="2400" dirty="0"/>
              <a:t>Principal Teacher of Pastoral Care</a:t>
            </a:r>
          </a:p>
        </p:txBody>
      </p:sp>
      <p:sp>
        <p:nvSpPr>
          <p:cNvPr id="7" name="TextBox 6">
            <a:extLst>
              <a:ext uri="{FF2B5EF4-FFF2-40B4-BE49-F238E27FC236}">
                <a16:creationId xmlns:a16="http://schemas.microsoft.com/office/drawing/2014/main" id="{88E62B0D-E121-430F-95FC-ACF542978EB3}"/>
              </a:ext>
            </a:extLst>
          </p:cNvPr>
          <p:cNvSpPr txBox="1"/>
          <p:nvPr/>
        </p:nvSpPr>
        <p:spPr>
          <a:xfrm>
            <a:off x="5580112" y="5229200"/>
            <a:ext cx="2895600" cy="830997"/>
          </a:xfrm>
          <a:prstGeom prst="rect">
            <a:avLst/>
          </a:prstGeom>
          <a:noFill/>
        </p:spPr>
        <p:txBody>
          <a:bodyPr wrap="square" rtlCol="0">
            <a:spAutoFit/>
          </a:bodyPr>
          <a:lstStyle/>
          <a:p>
            <a:pPr algn="ctr"/>
            <a:r>
              <a:rPr lang="en-GB" sz="2400" dirty="0"/>
              <a:t>Mr Munro </a:t>
            </a:r>
          </a:p>
          <a:p>
            <a:pPr algn="ctr"/>
            <a:r>
              <a:rPr lang="en-GB" sz="2400" dirty="0"/>
              <a:t>Depute Head Teacher</a:t>
            </a:r>
          </a:p>
        </p:txBody>
      </p:sp>
      <p:pic>
        <p:nvPicPr>
          <p:cNvPr id="13" name="Picture 12">
            <a:extLst>
              <a:ext uri="{FF2B5EF4-FFF2-40B4-BE49-F238E27FC236}">
                <a16:creationId xmlns:a16="http://schemas.microsoft.com/office/drawing/2014/main" id="{D5A87DB0-6A6B-464B-970B-A7C6D3827137}"/>
              </a:ext>
            </a:extLst>
          </p:cNvPr>
          <p:cNvPicPr/>
          <p:nvPr/>
        </p:nvPicPr>
        <p:blipFill>
          <a:blip r:embed="rId5" cstate="print">
            <a:clrChange>
              <a:clrFrom>
                <a:srgbClr val="FFFFFF"/>
              </a:clrFrom>
              <a:clrTo>
                <a:srgbClr val="FFFFFF">
                  <a:alpha val="0"/>
                </a:srgbClr>
              </a:clrTo>
            </a:clrChange>
          </a:blip>
          <a:srcRect/>
          <a:stretch>
            <a:fillRect/>
          </a:stretch>
        </p:blipFill>
        <p:spPr bwMode="auto">
          <a:xfrm>
            <a:off x="7964418" y="69791"/>
            <a:ext cx="1143000" cy="1247775"/>
          </a:xfrm>
          <a:prstGeom prst="rect">
            <a:avLst/>
          </a:prstGeom>
          <a:noFill/>
          <a:ln w="9525">
            <a:noFill/>
            <a:miter lim="800000"/>
            <a:headEnd/>
            <a:tailEnd/>
          </a:ln>
        </p:spPr>
      </p:pic>
      <p:pic>
        <p:nvPicPr>
          <p:cNvPr id="9" name="Picture 8" descr="A picture containing indoor, person, sitting, wearing&#10;&#10;Description automatically generated">
            <a:extLst>
              <a:ext uri="{FF2B5EF4-FFF2-40B4-BE49-F238E27FC236}">
                <a16:creationId xmlns:a16="http://schemas.microsoft.com/office/drawing/2014/main" id="{14D266EA-23A5-42A7-A411-9B6447CC1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398104" y="1845384"/>
            <a:ext cx="3092236" cy="2528323"/>
          </a:xfrm>
          <a:prstGeom prst="rect">
            <a:avLst/>
          </a:prstGeom>
        </p:spPr>
      </p:pic>
      <p:pic>
        <p:nvPicPr>
          <p:cNvPr id="4" name="Audio 3">
            <a:hlinkClick r:id="" action="ppaction://media"/>
            <a:extLst>
              <a:ext uri="{FF2B5EF4-FFF2-40B4-BE49-F238E27FC236}">
                <a16:creationId xmlns:a16="http://schemas.microsoft.com/office/drawing/2014/main" id="{35D7D306-AF69-47C0-ABE0-7132E16AA6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933080339"/>
      </p:ext>
    </p:extLst>
  </p:cSld>
  <p:clrMapOvr>
    <a:masterClrMapping/>
  </p:clrMapOvr>
  <mc:AlternateContent xmlns:mc="http://schemas.openxmlformats.org/markup-compatibility/2006" xmlns:p14="http://schemas.microsoft.com/office/powerpoint/2010/main">
    <mc:Choice Requires="p14">
      <p:transition spd="slow" p14:dur="2000" advTm="10981"/>
    </mc:Choice>
    <mc:Fallback xmlns="">
      <p:transition spd="slow" advTm="10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1712-9E97-4C61-AFEA-A22F68920A22}"/>
              </a:ext>
            </a:extLst>
          </p:cNvPr>
          <p:cNvSpPr>
            <a:spLocks noGrp="1"/>
          </p:cNvSpPr>
          <p:nvPr>
            <p:ph type="title"/>
          </p:nvPr>
        </p:nvSpPr>
        <p:spPr>
          <a:solidFill>
            <a:srgbClr val="FF0000"/>
          </a:solidFill>
        </p:spPr>
        <p:txBody>
          <a:bodyPr/>
          <a:lstStyle/>
          <a:p>
            <a:r>
              <a:rPr lang="en-GB" dirty="0"/>
              <a:t>IONA HOUSE</a:t>
            </a:r>
          </a:p>
        </p:txBody>
      </p:sp>
      <p:sp>
        <p:nvSpPr>
          <p:cNvPr id="5" name="Footer Placeholder 4">
            <a:extLst>
              <a:ext uri="{FF2B5EF4-FFF2-40B4-BE49-F238E27FC236}">
                <a16:creationId xmlns:a16="http://schemas.microsoft.com/office/drawing/2014/main" id="{280990D8-6088-4182-AC35-6CB84F3DFB3E}"/>
              </a:ext>
            </a:extLst>
          </p:cNvPr>
          <p:cNvSpPr>
            <a:spLocks noGrp="1"/>
          </p:cNvSpPr>
          <p:nvPr>
            <p:ph type="ftr" sz="quarter" idx="11"/>
          </p:nvPr>
        </p:nvSpPr>
        <p:spPr/>
        <p:txBody>
          <a:bodyPr/>
          <a:lstStyle/>
          <a:p>
            <a:r>
              <a:rPr lang="en-GB"/>
              <a:t>Success, nothing less</a:t>
            </a:r>
          </a:p>
        </p:txBody>
      </p:sp>
      <p:pic>
        <p:nvPicPr>
          <p:cNvPr id="4098" name="Picture 2" descr="Image preview">
            <a:extLst>
              <a:ext uri="{FF2B5EF4-FFF2-40B4-BE49-F238E27FC236}">
                <a16:creationId xmlns:a16="http://schemas.microsoft.com/office/drawing/2014/main" id="{CF38AE04-151D-4B04-8552-90690A074F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720" r="4857"/>
          <a:stretch>
            <a:fillRect/>
          </a:stretch>
        </p:blipFill>
        <p:spPr bwMode="auto">
          <a:xfrm>
            <a:off x="5702768" y="1844824"/>
            <a:ext cx="2325616"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100" name="Picture 4" descr="Image preview">
            <a:extLst>
              <a:ext uri="{FF2B5EF4-FFF2-40B4-BE49-F238E27FC236}">
                <a16:creationId xmlns:a16="http://schemas.microsoft.com/office/drawing/2014/main" id="{CF45D2CA-53E0-412E-9ADF-33D9D15168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1844824"/>
            <a:ext cx="2109593"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extBox 5">
            <a:extLst>
              <a:ext uri="{FF2B5EF4-FFF2-40B4-BE49-F238E27FC236}">
                <a16:creationId xmlns:a16="http://schemas.microsoft.com/office/drawing/2014/main" id="{43BF86BF-1337-4CF0-B1E4-DED955E638F9}"/>
              </a:ext>
            </a:extLst>
          </p:cNvPr>
          <p:cNvSpPr txBox="1"/>
          <p:nvPr/>
        </p:nvSpPr>
        <p:spPr>
          <a:xfrm>
            <a:off x="457200" y="5229200"/>
            <a:ext cx="3394720" cy="1200329"/>
          </a:xfrm>
          <a:prstGeom prst="rect">
            <a:avLst/>
          </a:prstGeom>
          <a:noFill/>
        </p:spPr>
        <p:txBody>
          <a:bodyPr wrap="square" rtlCol="0">
            <a:spAutoFit/>
          </a:bodyPr>
          <a:lstStyle/>
          <a:p>
            <a:pPr algn="ctr"/>
            <a:r>
              <a:rPr lang="en-GB" sz="2400" dirty="0"/>
              <a:t>Mrs Butler-Robson</a:t>
            </a:r>
          </a:p>
          <a:p>
            <a:pPr algn="ctr"/>
            <a:r>
              <a:rPr lang="en-GB" sz="2400" dirty="0"/>
              <a:t>Principal Teacher of Pastoral Care</a:t>
            </a:r>
          </a:p>
        </p:txBody>
      </p:sp>
      <p:sp>
        <p:nvSpPr>
          <p:cNvPr id="7" name="TextBox 6">
            <a:extLst>
              <a:ext uri="{FF2B5EF4-FFF2-40B4-BE49-F238E27FC236}">
                <a16:creationId xmlns:a16="http://schemas.microsoft.com/office/drawing/2014/main" id="{4336C766-F99E-4E6B-B087-D04BDDE088EE}"/>
              </a:ext>
            </a:extLst>
          </p:cNvPr>
          <p:cNvSpPr txBox="1"/>
          <p:nvPr/>
        </p:nvSpPr>
        <p:spPr>
          <a:xfrm>
            <a:off x="4937692" y="5218509"/>
            <a:ext cx="3682752" cy="830997"/>
          </a:xfrm>
          <a:prstGeom prst="rect">
            <a:avLst/>
          </a:prstGeom>
          <a:noFill/>
        </p:spPr>
        <p:txBody>
          <a:bodyPr wrap="square" rtlCol="0">
            <a:spAutoFit/>
          </a:bodyPr>
          <a:lstStyle/>
          <a:p>
            <a:pPr algn="ctr"/>
            <a:r>
              <a:rPr lang="en-GB" sz="2400" dirty="0"/>
              <a:t>Mrs Cole</a:t>
            </a:r>
          </a:p>
          <a:p>
            <a:pPr algn="ctr"/>
            <a:r>
              <a:rPr lang="en-GB" sz="2400" dirty="0"/>
              <a:t>Depute Head Teacher</a:t>
            </a:r>
          </a:p>
        </p:txBody>
      </p:sp>
      <p:pic>
        <p:nvPicPr>
          <p:cNvPr id="14" name="Picture 13">
            <a:extLst>
              <a:ext uri="{FF2B5EF4-FFF2-40B4-BE49-F238E27FC236}">
                <a16:creationId xmlns:a16="http://schemas.microsoft.com/office/drawing/2014/main" id="{9599001E-9F65-4F1F-87A7-850D9A485209}"/>
              </a:ext>
            </a:extLst>
          </p:cNvPr>
          <p:cNvPicPr/>
          <p:nvPr/>
        </p:nvPicPr>
        <p:blipFill>
          <a:blip r:embed="rId6" cstate="print">
            <a:clrChange>
              <a:clrFrom>
                <a:srgbClr val="FFFFFF"/>
              </a:clrFrom>
              <a:clrTo>
                <a:srgbClr val="FFFFFF">
                  <a:alpha val="0"/>
                </a:srgbClr>
              </a:clrTo>
            </a:clrChange>
          </a:blip>
          <a:srcRect/>
          <a:stretch>
            <a:fillRect/>
          </a:stretch>
        </p:blipFill>
        <p:spPr bwMode="auto">
          <a:xfrm>
            <a:off x="7840460" y="169863"/>
            <a:ext cx="1143000" cy="1247775"/>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9218AE77-8B01-4498-ADBA-071D1B8F2F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2739960871"/>
      </p:ext>
    </p:extLst>
  </p:cSld>
  <p:clrMapOvr>
    <a:masterClrMapping/>
  </p:clrMapOvr>
  <mc:AlternateContent xmlns:mc="http://schemas.openxmlformats.org/markup-compatibility/2006" xmlns:p14="http://schemas.microsoft.com/office/powerpoint/2010/main">
    <mc:Choice Requires="p14">
      <p:transition spd="slow" p14:dur="2000" advTm="10134"/>
    </mc:Choice>
    <mc:Fallback xmlns="">
      <p:transition spd="slow" advTm="1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42425-59B1-4A31-AF6E-C347A62306F2}"/>
              </a:ext>
            </a:extLst>
          </p:cNvPr>
          <p:cNvSpPr>
            <a:spLocks noGrp="1"/>
          </p:cNvSpPr>
          <p:nvPr>
            <p:ph type="title"/>
          </p:nvPr>
        </p:nvSpPr>
        <p:spPr>
          <a:solidFill>
            <a:srgbClr val="00B050"/>
          </a:solidFill>
        </p:spPr>
        <p:txBody>
          <a:bodyPr/>
          <a:lstStyle/>
          <a:p>
            <a:r>
              <a:rPr lang="en-GB" dirty="0"/>
              <a:t>MULL HOUSE</a:t>
            </a:r>
          </a:p>
        </p:txBody>
      </p:sp>
      <p:sp>
        <p:nvSpPr>
          <p:cNvPr id="5" name="Footer Placeholder 4">
            <a:extLst>
              <a:ext uri="{FF2B5EF4-FFF2-40B4-BE49-F238E27FC236}">
                <a16:creationId xmlns:a16="http://schemas.microsoft.com/office/drawing/2014/main" id="{70E5E6D4-74D5-4EF5-90BA-60DD2C95E31E}"/>
              </a:ext>
            </a:extLst>
          </p:cNvPr>
          <p:cNvSpPr>
            <a:spLocks noGrp="1"/>
          </p:cNvSpPr>
          <p:nvPr>
            <p:ph type="ftr" sz="quarter" idx="11"/>
          </p:nvPr>
        </p:nvSpPr>
        <p:spPr/>
        <p:txBody>
          <a:bodyPr/>
          <a:lstStyle/>
          <a:p>
            <a:r>
              <a:rPr lang="en-GB"/>
              <a:t>Success, nothing less</a:t>
            </a:r>
          </a:p>
        </p:txBody>
      </p:sp>
      <p:pic>
        <p:nvPicPr>
          <p:cNvPr id="5122" name="Picture 2" descr="Image preview">
            <a:extLst>
              <a:ext uri="{FF2B5EF4-FFF2-40B4-BE49-F238E27FC236}">
                <a16:creationId xmlns:a16="http://schemas.microsoft.com/office/drawing/2014/main" id="{448DF59C-3218-42CB-A68F-9666F022AA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499" y="1909281"/>
            <a:ext cx="2247701"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extBox 5">
            <a:extLst>
              <a:ext uri="{FF2B5EF4-FFF2-40B4-BE49-F238E27FC236}">
                <a16:creationId xmlns:a16="http://schemas.microsoft.com/office/drawing/2014/main" id="{D841400C-BB20-4D2D-9F51-AA80FEB9DEEE}"/>
              </a:ext>
            </a:extLst>
          </p:cNvPr>
          <p:cNvSpPr txBox="1"/>
          <p:nvPr/>
        </p:nvSpPr>
        <p:spPr>
          <a:xfrm>
            <a:off x="488181" y="4933927"/>
            <a:ext cx="3024336" cy="1200329"/>
          </a:xfrm>
          <a:prstGeom prst="rect">
            <a:avLst/>
          </a:prstGeom>
          <a:noFill/>
        </p:spPr>
        <p:txBody>
          <a:bodyPr wrap="square" rtlCol="0">
            <a:spAutoFit/>
          </a:bodyPr>
          <a:lstStyle/>
          <a:p>
            <a:pPr algn="ctr"/>
            <a:r>
              <a:rPr lang="en-GB" sz="2400" dirty="0"/>
              <a:t>Mrs Wilson</a:t>
            </a:r>
          </a:p>
          <a:p>
            <a:pPr algn="ctr"/>
            <a:r>
              <a:rPr lang="en-GB" sz="2400" dirty="0"/>
              <a:t>Principal Teacher of Pastoral Care</a:t>
            </a:r>
          </a:p>
        </p:txBody>
      </p:sp>
      <p:sp>
        <p:nvSpPr>
          <p:cNvPr id="7" name="TextBox 6">
            <a:extLst>
              <a:ext uri="{FF2B5EF4-FFF2-40B4-BE49-F238E27FC236}">
                <a16:creationId xmlns:a16="http://schemas.microsoft.com/office/drawing/2014/main" id="{6A442CE6-90AE-467F-B080-69C4BF4D0010}"/>
              </a:ext>
            </a:extLst>
          </p:cNvPr>
          <p:cNvSpPr txBox="1"/>
          <p:nvPr/>
        </p:nvSpPr>
        <p:spPr>
          <a:xfrm>
            <a:off x="5220072" y="5085184"/>
            <a:ext cx="2895600" cy="830997"/>
          </a:xfrm>
          <a:prstGeom prst="rect">
            <a:avLst/>
          </a:prstGeom>
          <a:noFill/>
        </p:spPr>
        <p:txBody>
          <a:bodyPr wrap="square" rtlCol="0">
            <a:spAutoFit/>
          </a:bodyPr>
          <a:lstStyle/>
          <a:p>
            <a:pPr algn="ctr"/>
            <a:r>
              <a:rPr lang="en-GB" sz="2400" dirty="0"/>
              <a:t>Mr Menzies</a:t>
            </a:r>
          </a:p>
          <a:p>
            <a:pPr algn="ctr"/>
            <a:r>
              <a:rPr lang="en-GB" sz="2400" dirty="0"/>
              <a:t>Depute Head Teacher</a:t>
            </a:r>
          </a:p>
        </p:txBody>
      </p:sp>
      <p:pic>
        <p:nvPicPr>
          <p:cNvPr id="10" name="Picture 9">
            <a:extLst>
              <a:ext uri="{FF2B5EF4-FFF2-40B4-BE49-F238E27FC236}">
                <a16:creationId xmlns:a16="http://schemas.microsoft.com/office/drawing/2014/main" id="{E38841F0-2809-41D9-9A4F-BC155018381A}"/>
              </a:ext>
            </a:extLst>
          </p:cNvPr>
          <p:cNvPicPr/>
          <p:nvPr/>
        </p:nvPicPr>
        <p:blipFill>
          <a:blip r:embed="rId5" cstate="print">
            <a:clrChange>
              <a:clrFrom>
                <a:srgbClr val="FFFFFF"/>
              </a:clrFrom>
              <a:clrTo>
                <a:srgbClr val="FFFFFF">
                  <a:alpha val="0"/>
                </a:srgbClr>
              </a:clrTo>
            </a:clrChange>
          </a:blip>
          <a:srcRect/>
          <a:stretch>
            <a:fillRect/>
          </a:stretch>
        </p:blipFill>
        <p:spPr bwMode="auto">
          <a:xfrm>
            <a:off x="7702033" y="169863"/>
            <a:ext cx="1143000" cy="1247775"/>
          </a:xfrm>
          <a:prstGeom prst="rect">
            <a:avLst/>
          </a:prstGeom>
          <a:noFill/>
          <a:ln w="9525">
            <a:noFill/>
            <a:miter lim="800000"/>
            <a:headEnd/>
            <a:tailEnd/>
          </a:ln>
        </p:spPr>
      </p:pic>
      <p:pic>
        <p:nvPicPr>
          <p:cNvPr id="9" name="Picture 8" descr="A picture containing person, indoor, person, holding&#10;&#10;Description automatically generated">
            <a:extLst>
              <a:ext uri="{FF2B5EF4-FFF2-40B4-BE49-F238E27FC236}">
                <a16:creationId xmlns:a16="http://schemas.microsoft.com/office/drawing/2014/main" id="{A026CF3C-8AE1-4617-9395-36FF4DBC68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339784" y="2127559"/>
            <a:ext cx="2656175" cy="2247703"/>
          </a:xfrm>
          <a:prstGeom prst="rect">
            <a:avLst/>
          </a:prstGeom>
        </p:spPr>
      </p:pic>
      <p:pic>
        <p:nvPicPr>
          <p:cNvPr id="3" name="Audio 2">
            <a:hlinkClick r:id="" action="ppaction://media"/>
            <a:extLst>
              <a:ext uri="{FF2B5EF4-FFF2-40B4-BE49-F238E27FC236}">
                <a16:creationId xmlns:a16="http://schemas.microsoft.com/office/drawing/2014/main" id="{7D93FB9E-98C2-4BD5-9E89-5D758C2535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1712268933"/>
      </p:ext>
    </p:extLst>
  </p:cSld>
  <p:clrMapOvr>
    <a:masterClrMapping/>
  </p:clrMapOvr>
  <mc:AlternateContent xmlns:mc="http://schemas.openxmlformats.org/markup-compatibility/2006" xmlns:p14="http://schemas.microsoft.com/office/powerpoint/2010/main">
    <mc:Choice Requires="p14">
      <p:transition spd="slow" p14:dur="2000" advTm="9839"/>
    </mc:Choice>
    <mc:Fallback xmlns="">
      <p:transition spd="slow" advTm="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7714-9A41-4417-B01F-9FD60FAFB344}"/>
              </a:ext>
            </a:extLst>
          </p:cNvPr>
          <p:cNvSpPr>
            <a:spLocks noGrp="1"/>
          </p:cNvSpPr>
          <p:nvPr>
            <p:ph type="title"/>
          </p:nvPr>
        </p:nvSpPr>
        <p:spPr>
          <a:solidFill>
            <a:srgbClr val="FFFF00"/>
          </a:solidFill>
        </p:spPr>
        <p:txBody>
          <a:bodyPr/>
          <a:lstStyle/>
          <a:p>
            <a:r>
              <a:rPr lang="en-GB" dirty="0"/>
              <a:t>SKYE HOUSE</a:t>
            </a:r>
          </a:p>
        </p:txBody>
      </p:sp>
      <p:sp>
        <p:nvSpPr>
          <p:cNvPr id="5" name="Footer Placeholder 4">
            <a:extLst>
              <a:ext uri="{FF2B5EF4-FFF2-40B4-BE49-F238E27FC236}">
                <a16:creationId xmlns:a16="http://schemas.microsoft.com/office/drawing/2014/main" id="{5174442E-C2C0-4D93-A332-9F2FEAA5E006}"/>
              </a:ext>
            </a:extLst>
          </p:cNvPr>
          <p:cNvSpPr>
            <a:spLocks noGrp="1"/>
          </p:cNvSpPr>
          <p:nvPr>
            <p:ph type="ftr" sz="quarter" idx="11"/>
          </p:nvPr>
        </p:nvSpPr>
        <p:spPr/>
        <p:txBody>
          <a:bodyPr/>
          <a:lstStyle/>
          <a:p>
            <a:r>
              <a:rPr lang="en-GB"/>
              <a:t>Success, nothing less</a:t>
            </a:r>
          </a:p>
        </p:txBody>
      </p:sp>
      <p:sp>
        <p:nvSpPr>
          <p:cNvPr id="6" name="TextBox 5">
            <a:extLst>
              <a:ext uri="{FF2B5EF4-FFF2-40B4-BE49-F238E27FC236}">
                <a16:creationId xmlns:a16="http://schemas.microsoft.com/office/drawing/2014/main" id="{517D7B75-540E-4D01-9F0A-BCAB8FE5E7A0}"/>
              </a:ext>
            </a:extLst>
          </p:cNvPr>
          <p:cNvSpPr txBox="1"/>
          <p:nvPr/>
        </p:nvSpPr>
        <p:spPr>
          <a:xfrm>
            <a:off x="1187624" y="5301208"/>
            <a:ext cx="2808312" cy="1200329"/>
          </a:xfrm>
          <a:prstGeom prst="rect">
            <a:avLst/>
          </a:prstGeom>
          <a:noFill/>
        </p:spPr>
        <p:txBody>
          <a:bodyPr wrap="square" rtlCol="0">
            <a:spAutoFit/>
          </a:bodyPr>
          <a:lstStyle/>
          <a:p>
            <a:pPr algn="ctr"/>
            <a:r>
              <a:rPr lang="en-GB" sz="2400" dirty="0"/>
              <a:t>Mr Kennedy</a:t>
            </a:r>
          </a:p>
          <a:p>
            <a:pPr algn="ctr"/>
            <a:r>
              <a:rPr lang="en-GB" sz="2400" dirty="0"/>
              <a:t>Principal Teacher of Pastoral Care</a:t>
            </a:r>
          </a:p>
        </p:txBody>
      </p:sp>
      <p:sp>
        <p:nvSpPr>
          <p:cNvPr id="7" name="TextBox 6">
            <a:extLst>
              <a:ext uri="{FF2B5EF4-FFF2-40B4-BE49-F238E27FC236}">
                <a16:creationId xmlns:a16="http://schemas.microsoft.com/office/drawing/2014/main" id="{BEE649F2-710A-483B-A486-B6A5B6478320}"/>
              </a:ext>
            </a:extLst>
          </p:cNvPr>
          <p:cNvSpPr txBox="1"/>
          <p:nvPr/>
        </p:nvSpPr>
        <p:spPr>
          <a:xfrm>
            <a:off x="5724128" y="5237832"/>
            <a:ext cx="2664296" cy="1200329"/>
          </a:xfrm>
          <a:prstGeom prst="rect">
            <a:avLst/>
          </a:prstGeom>
          <a:noFill/>
        </p:spPr>
        <p:txBody>
          <a:bodyPr wrap="square" rtlCol="0">
            <a:spAutoFit/>
          </a:bodyPr>
          <a:lstStyle/>
          <a:p>
            <a:pPr algn="ctr"/>
            <a:r>
              <a:rPr lang="en-GB" sz="2400" dirty="0"/>
              <a:t>Mrs O’Malley</a:t>
            </a:r>
          </a:p>
          <a:p>
            <a:pPr algn="ctr"/>
            <a:r>
              <a:rPr lang="en-GB" sz="2400" dirty="0"/>
              <a:t>Depute Head Teacher</a:t>
            </a:r>
          </a:p>
        </p:txBody>
      </p:sp>
      <p:pic>
        <p:nvPicPr>
          <p:cNvPr id="10" name="Picture 9">
            <a:extLst>
              <a:ext uri="{FF2B5EF4-FFF2-40B4-BE49-F238E27FC236}">
                <a16:creationId xmlns:a16="http://schemas.microsoft.com/office/drawing/2014/main" id="{F96070FE-415A-43C7-A492-9A1A7A382F80}"/>
              </a:ext>
            </a:extLst>
          </p:cNvPr>
          <p:cNvPicPr/>
          <p:nvPr/>
        </p:nvPicPr>
        <p:blipFill>
          <a:blip r:embed="rId4" cstate="print">
            <a:clrChange>
              <a:clrFrom>
                <a:srgbClr val="FFFFFF"/>
              </a:clrFrom>
              <a:clrTo>
                <a:srgbClr val="FFFFFF">
                  <a:alpha val="0"/>
                </a:srgbClr>
              </a:clrTo>
            </a:clrChange>
          </a:blip>
          <a:srcRect/>
          <a:stretch>
            <a:fillRect/>
          </a:stretch>
        </p:blipFill>
        <p:spPr bwMode="auto">
          <a:xfrm>
            <a:off x="7816924" y="177895"/>
            <a:ext cx="1143000" cy="1247775"/>
          </a:xfrm>
          <a:prstGeom prst="rect">
            <a:avLst/>
          </a:prstGeom>
          <a:noFill/>
          <a:ln w="9525">
            <a:noFill/>
            <a:miter lim="800000"/>
            <a:headEnd/>
            <a:tailEnd/>
          </a:ln>
        </p:spPr>
      </p:pic>
      <p:pic>
        <p:nvPicPr>
          <p:cNvPr id="9" name="Picture 8" descr="A close up of a person&#10;&#10;Description automatically generated">
            <a:extLst>
              <a:ext uri="{FF2B5EF4-FFF2-40B4-BE49-F238E27FC236}">
                <a16:creationId xmlns:a16="http://schemas.microsoft.com/office/drawing/2014/main" id="{166A7071-B979-4F27-BC77-37F7966CC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96031" y="2563768"/>
            <a:ext cx="2690141" cy="2091359"/>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F5A039F2-5959-4807-8D3E-C9798FBD11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246708" y="2389316"/>
            <a:ext cx="2690143" cy="2440261"/>
          </a:xfrm>
          <a:prstGeom prst="rect">
            <a:avLst/>
          </a:prstGeom>
        </p:spPr>
      </p:pic>
      <p:pic>
        <p:nvPicPr>
          <p:cNvPr id="3" name="Audio 2">
            <a:hlinkClick r:id="" action="ppaction://media"/>
            <a:extLst>
              <a:ext uri="{FF2B5EF4-FFF2-40B4-BE49-F238E27FC236}">
                <a16:creationId xmlns:a16="http://schemas.microsoft.com/office/drawing/2014/main" id="{FAED3142-5E14-49EE-9854-CB8EBE211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438" y="6294438"/>
            <a:ext cx="347662" cy="347662"/>
          </a:xfrm>
          <a:prstGeom prst="rect">
            <a:avLst/>
          </a:prstGeom>
        </p:spPr>
      </p:pic>
    </p:spTree>
    <p:extLst>
      <p:ext uri="{BB962C8B-B14F-4D97-AF65-F5344CB8AC3E}">
        <p14:creationId xmlns:p14="http://schemas.microsoft.com/office/powerpoint/2010/main" val="910727984"/>
      </p:ext>
    </p:extLst>
  </p:cSld>
  <p:clrMapOvr>
    <a:masterClrMapping/>
  </p:clrMapOvr>
  <mc:AlternateContent xmlns:mc="http://schemas.openxmlformats.org/markup-compatibility/2006" xmlns:p14="http://schemas.microsoft.com/office/powerpoint/2010/main">
    <mc:Choice Requires="p14">
      <p:transition spd="slow" p14:dur="2000" advTm="11765"/>
    </mc:Choice>
    <mc:Fallback xmlns="">
      <p:transition spd="slow" advTm="11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4974</TotalTime>
  <Words>711</Words>
  <Application>Microsoft Office PowerPoint</Application>
  <PresentationFormat>On-screen Show (4:3)</PresentationFormat>
  <Paragraphs>112</Paragraphs>
  <Slides>27</Slides>
  <Notes>0</Notes>
  <HiddenSlides>0</HiddenSlides>
  <MMClips>27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Verdana</vt:lpstr>
      <vt:lpstr>Office Theme</vt:lpstr>
      <vt:lpstr>Associated Primary Schools</vt:lpstr>
      <vt:lpstr>Welcome to  Johnstone High School    </vt:lpstr>
      <vt:lpstr>PowerPoint Presentation</vt:lpstr>
      <vt:lpstr>  Johnstone High School currently has  a roll of 971 pupils.   Pupils come to us from our 7 associated primary schools as well as primary schools out with our catchment area.   In the next few slides we will introduce you to our senior management and pastoral support staff in their house teams.     </vt:lpstr>
      <vt:lpstr>We have 4 house groups at Johnstone  High School.   Each house group has a Principal Teacher of Pastoral Support and a Depute Head Teacher who look after the pupils in their house.  The 4 houses are called Arran, Iona, Mull and Skye. </vt:lpstr>
      <vt:lpstr>ARRAN HOUSE</vt:lpstr>
      <vt:lpstr>IONA HOUSE</vt:lpstr>
      <vt:lpstr>MULL HOUSE</vt:lpstr>
      <vt:lpstr>SKYE HOUSE</vt:lpstr>
      <vt:lpstr>PowerPoint Presentation</vt:lpstr>
      <vt:lpstr>The school Day</vt:lpstr>
      <vt:lpstr>What subjects will you study?</vt:lpstr>
      <vt:lpstr>Senior Phase (S3-S6)</vt:lpstr>
      <vt:lpstr>An example of an S1 pupil’s  timetable</vt:lpstr>
      <vt:lpstr>What will happen when you go to  high school?</vt:lpstr>
      <vt:lpstr>Supports for pupils</vt:lpstr>
      <vt:lpstr>     </vt:lpstr>
      <vt:lpstr>PowerPoint Presentation</vt:lpstr>
      <vt:lpstr>PowerPoint Presentation</vt:lpstr>
      <vt:lpstr>PowerPoint Presentation</vt:lpstr>
      <vt:lpstr>PowerPoint Presentation</vt:lpstr>
      <vt:lpstr>PowerPoint Presentation</vt:lpstr>
      <vt:lpstr>Transition Programme</vt:lpstr>
      <vt:lpstr>     </vt:lpstr>
      <vt:lpstr>     </vt:lpstr>
      <vt:lpstr> Questions?     </vt:lpstr>
      <vt:lpstr>   Welcome to the Johnstone High School Community  Website: www.johnstonehigh.co.uk  0300 300 1331  Twitter: @JohnstoneHighSc  Show My Homework app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sjhsturgeonj1</dc:creator>
  <cp:lastModifiedBy>t omalley</cp:lastModifiedBy>
  <cp:revision>119</cp:revision>
  <cp:lastPrinted>2019-09-10T13:47:58Z</cp:lastPrinted>
  <dcterms:created xsi:type="dcterms:W3CDTF">2016-05-24T11:54:53Z</dcterms:created>
  <dcterms:modified xsi:type="dcterms:W3CDTF">2020-10-28T18:34:57Z</dcterms:modified>
</cp:coreProperties>
</file>